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25"/>
  </p:notesMasterIdLst>
  <p:sldIdLst>
    <p:sldId id="268" r:id="rId2"/>
    <p:sldId id="256" r:id="rId3"/>
    <p:sldId id="259" r:id="rId4"/>
    <p:sldId id="258" r:id="rId5"/>
    <p:sldId id="260" r:id="rId6"/>
    <p:sldId id="270" r:id="rId7"/>
    <p:sldId id="261" r:id="rId8"/>
    <p:sldId id="316" r:id="rId9"/>
    <p:sldId id="317" r:id="rId10"/>
    <p:sldId id="311" r:id="rId11"/>
    <p:sldId id="263" r:id="rId12"/>
    <p:sldId id="312" r:id="rId13"/>
    <p:sldId id="277" r:id="rId14"/>
    <p:sldId id="314" r:id="rId15"/>
    <p:sldId id="265" r:id="rId16"/>
    <p:sldId id="267" r:id="rId17"/>
    <p:sldId id="313" r:id="rId18"/>
    <p:sldId id="264" r:id="rId19"/>
    <p:sldId id="266" r:id="rId20"/>
    <p:sldId id="315" r:id="rId21"/>
    <p:sldId id="262" r:id="rId22"/>
    <p:sldId id="269" r:id="rId23"/>
    <p:sldId id="289" r:id="rId24"/>
  </p:sldIdLst>
  <p:sldSz cx="9144000" cy="5143500" type="screen16x9"/>
  <p:notesSz cx="6858000" cy="9144000"/>
  <p:embeddedFontLst>
    <p:embeddedFont>
      <p:font typeface="Londrina Solid" panose="020B0604020202020204" charset="0"/>
      <p:regular r:id="rId26"/>
    </p:embeddedFont>
    <p:embeddedFont>
      <p:font typeface="Ubuntu" panose="020B050403060203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53BD187-F1EE-50AF-7B53-D3CB1FA6485D}" name="Tim Cook" initials="TC" userId="5af527047b8f696f"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0D1CBC-1F54-4A09-97D8-5322A73E8A1F}">
  <a:tblStyle styleId="{7B0D1CBC-1F54-4A09-97D8-5322A73E8A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156" y="9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microsoft.com/office/2018/10/relationships/authors" Target="author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10a36f0330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 name="Google Shape;1466;g10a36f033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7560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109e2e9cb86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109e2e9cb86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109e2e9cb86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109e2e9cb86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366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3"/>
        <p:cNvGrpSpPr/>
        <p:nvPr/>
      </p:nvGrpSpPr>
      <p:grpSpPr>
        <a:xfrm>
          <a:off x="0" y="0"/>
          <a:ext cx="0" cy="0"/>
          <a:chOff x="0" y="0"/>
          <a:chExt cx="0" cy="0"/>
        </a:xfrm>
      </p:grpSpPr>
      <p:sp>
        <p:nvSpPr>
          <p:cNvPr id="1424" name="Google Shape;1424;g10a36f03300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 name="Google Shape;1425;g10a36f03300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Google Shape;1456;g109bac389a3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7" name="Google Shape;1457;g109bac389a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56519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09a74125ef_5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09a74125ef_5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109c24b4597_1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109c24b4597_1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8"/>
        <p:cNvGrpSpPr/>
        <p:nvPr/>
      </p:nvGrpSpPr>
      <p:grpSpPr>
        <a:xfrm>
          <a:off x="0" y="0"/>
          <a:ext cx="0" cy="0"/>
          <a:chOff x="0" y="0"/>
          <a:chExt cx="0" cy="0"/>
        </a:xfrm>
      </p:grpSpPr>
      <p:sp>
        <p:nvSpPr>
          <p:cNvPr id="1739" name="Google Shape;1739;g109e2e9cb86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0" name="Google Shape;1740;g109e2e9cb86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dirty="0"/>
              <a:t>Just for fun and to get everybody involved??</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109c24b4597_1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109c24b4597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109cfe1444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109cfe1444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
        <p:cNvGrpSpPr/>
        <p:nvPr/>
      </p:nvGrpSpPr>
      <p:grpSpPr>
        <a:xfrm>
          <a:off x="0" y="0"/>
          <a:ext cx="0" cy="0"/>
          <a:chOff x="0" y="0"/>
          <a:chExt cx="0" cy="0"/>
        </a:xfrm>
      </p:grpSpPr>
      <p:sp>
        <p:nvSpPr>
          <p:cNvPr id="1842" name="Google Shape;1842;g109e2e9cb86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3" name="Google Shape;1843;g109e2e9cb86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109c24b45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109c24b45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109a74125ef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109a74125ef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09c24b459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09c24b459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109cfe1444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109cfe1444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0a36f03300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0a36f0330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0a36f03300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0a36f0330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8582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109a74125ef_5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109a74125ef_5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707591" y="1540386"/>
            <a:ext cx="4616934" cy="251207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740600" y="852513"/>
            <a:ext cx="5662800" cy="2171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2"/>
              </a:buClr>
              <a:buSzPts val="5200"/>
              <a:buNone/>
              <a:defRPr sz="4400">
                <a:solidFill>
                  <a:schemeClr val="accent2"/>
                </a:solidFill>
                <a:latin typeface="Londrina Solid"/>
                <a:ea typeface="Londrina Solid"/>
                <a:cs typeface="Londrina Solid"/>
                <a:sym typeface="Londrina Solid"/>
              </a:defRPr>
            </a:lvl1pPr>
            <a:lvl2pPr lvl="1" algn="ctr">
              <a:spcBef>
                <a:spcPts val="0"/>
              </a:spcBef>
              <a:spcAft>
                <a:spcPts val="0"/>
              </a:spcAft>
              <a:buClr>
                <a:schemeClr val="accent2"/>
              </a:buClr>
              <a:buSzPts val="5200"/>
              <a:buNone/>
              <a:defRPr sz="5200">
                <a:solidFill>
                  <a:schemeClr val="accent2"/>
                </a:solidFill>
              </a:defRPr>
            </a:lvl2pPr>
            <a:lvl3pPr lvl="2" algn="ctr">
              <a:spcBef>
                <a:spcPts val="0"/>
              </a:spcBef>
              <a:spcAft>
                <a:spcPts val="0"/>
              </a:spcAft>
              <a:buClr>
                <a:schemeClr val="accent2"/>
              </a:buClr>
              <a:buSzPts val="5200"/>
              <a:buNone/>
              <a:defRPr sz="5200">
                <a:solidFill>
                  <a:schemeClr val="accent2"/>
                </a:solidFill>
              </a:defRPr>
            </a:lvl3pPr>
            <a:lvl4pPr lvl="3" algn="ctr">
              <a:spcBef>
                <a:spcPts val="0"/>
              </a:spcBef>
              <a:spcAft>
                <a:spcPts val="0"/>
              </a:spcAft>
              <a:buClr>
                <a:schemeClr val="accent2"/>
              </a:buClr>
              <a:buSzPts val="5200"/>
              <a:buNone/>
              <a:defRPr sz="5200">
                <a:solidFill>
                  <a:schemeClr val="accent2"/>
                </a:solidFill>
              </a:defRPr>
            </a:lvl4pPr>
            <a:lvl5pPr lvl="4" algn="ctr">
              <a:spcBef>
                <a:spcPts val="0"/>
              </a:spcBef>
              <a:spcAft>
                <a:spcPts val="0"/>
              </a:spcAft>
              <a:buClr>
                <a:schemeClr val="accent2"/>
              </a:buClr>
              <a:buSzPts val="5200"/>
              <a:buNone/>
              <a:defRPr sz="5200">
                <a:solidFill>
                  <a:schemeClr val="accent2"/>
                </a:solidFill>
              </a:defRPr>
            </a:lvl5pPr>
            <a:lvl6pPr lvl="5" algn="ctr">
              <a:spcBef>
                <a:spcPts val="0"/>
              </a:spcBef>
              <a:spcAft>
                <a:spcPts val="0"/>
              </a:spcAft>
              <a:buClr>
                <a:schemeClr val="accent2"/>
              </a:buClr>
              <a:buSzPts val="5200"/>
              <a:buNone/>
              <a:defRPr sz="5200">
                <a:solidFill>
                  <a:schemeClr val="accent2"/>
                </a:solidFill>
              </a:defRPr>
            </a:lvl6pPr>
            <a:lvl7pPr lvl="6" algn="ctr">
              <a:spcBef>
                <a:spcPts val="0"/>
              </a:spcBef>
              <a:spcAft>
                <a:spcPts val="0"/>
              </a:spcAft>
              <a:buClr>
                <a:schemeClr val="accent2"/>
              </a:buClr>
              <a:buSzPts val="5200"/>
              <a:buNone/>
              <a:defRPr sz="5200">
                <a:solidFill>
                  <a:schemeClr val="accent2"/>
                </a:solidFill>
              </a:defRPr>
            </a:lvl7pPr>
            <a:lvl8pPr lvl="7" algn="ctr">
              <a:spcBef>
                <a:spcPts val="0"/>
              </a:spcBef>
              <a:spcAft>
                <a:spcPts val="0"/>
              </a:spcAft>
              <a:buClr>
                <a:schemeClr val="accent2"/>
              </a:buClr>
              <a:buSzPts val="5200"/>
              <a:buNone/>
              <a:defRPr sz="5200">
                <a:solidFill>
                  <a:schemeClr val="accent2"/>
                </a:solidFill>
              </a:defRPr>
            </a:lvl8pPr>
            <a:lvl9pPr lvl="8" algn="ctr">
              <a:spcBef>
                <a:spcPts val="0"/>
              </a:spcBef>
              <a:spcAft>
                <a:spcPts val="0"/>
              </a:spcAft>
              <a:buClr>
                <a:schemeClr val="accent2"/>
              </a:buClr>
              <a:buSzPts val="5200"/>
              <a:buNone/>
              <a:defRPr sz="5200">
                <a:solidFill>
                  <a:schemeClr val="accent2"/>
                </a:solidFill>
              </a:defRPr>
            </a:lvl9pPr>
          </a:lstStyle>
          <a:p>
            <a:endParaRPr/>
          </a:p>
        </p:txBody>
      </p:sp>
      <p:sp>
        <p:nvSpPr>
          <p:cNvPr id="11" name="Google Shape;11;p2"/>
          <p:cNvSpPr txBox="1">
            <a:spLocks noGrp="1"/>
          </p:cNvSpPr>
          <p:nvPr>
            <p:ph type="subTitle" idx="1"/>
          </p:nvPr>
        </p:nvSpPr>
        <p:spPr>
          <a:xfrm>
            <a:off x="2592000" y="3131650"/>
            <a:ext cx="3960000" cy="260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53196" y="413065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3196" y="453516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30017" y="3673438"/>
            <a:ext cx="9204035" cy="1677704"/>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189675" y="558750"/>
            <a:ext cx="1202649" cy="654384"/>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835811" y="1428077"/>
            <a:ext cx="665865" cy="362310"/>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19"/>
        <p:cNvGrpSpPr/>
        <p:nvPr/>
      </p:nvGrpSpPr>
      <p:grpSpPr>
        <a:xfrm>
          <a:off x="0" y="0"/>
          <a:ext cx="0" cy="0"/>
          <a:chOff x="0" y="0"/>
          <a:chExt cx="0" cy="0"/>
        </a:xfrm>
      </p:grpSpPr>
      <p:sp>
        <p:nvSpPr>
          <p:cNvPr id="420" name="Google Shape;420;p13"/>
          <p:cNvSpPr txBox="1">
            <a:spLocks noGrp="1"/>
          </p:cNvSpPr>
          <p:nvPr>
            <p:ph type="title"/>
          </p:nvPr>
        </p:nvSpPr>
        <p:spPr>
          <a:xfrm>
            <a:off x="714175" y="445025"/>
            <a:ext cx="5388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solidFill>
                  <a:schemeClr val="accent2"/>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21" name="Google Shape;421;p13"/>
          <p:cNvSpPr txBox="1">
            <a:spLocks noGrp="1"/>
          </p:cNvSpPr>
          <p:nvPr>
            <p:ph type="title" idx="2"/>
          </p:nvPr>
        </p:nvSpPr>
        <p:spPr>
          <a:xfrm>
            <a:off x="1552375" y="140922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2" name="Google Shape;422;p13"/>
          <p:cNvSpPr txBox="1">
            <a:spLocks noGrp="1"/>
          </p:cNvSpPr>
          <p:nvPr>
            <p:ph type="subTitle" idx="1"/>
          </p:nvPr>
        </p:nvSpPr>
        <p:spPr>
          <a:xfrm>
            <a:off x="1552376" y="1741187"/>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 name="Google Shape;423;p13"/>
          <p:cNvSpPr txBox="1">
            <a:spLocks noGrp="1"/>
          </p:cNvSpPr>
          <p:nvPr>
            <p:ph type="title" idx="3"/>
          </p:nvPr>
        </p:nvSpPr>
        <p:spPr>
          <a:xfrm>
            <a:off x="4410487" y="140922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4" name="Google Shape;424;p13"/>
          <p:cNvSpPr txBox="1">
            <a:spLocks noGrp="1"/>
          </p:cNvSpPr>
          <p:nvPr>
            <p:ph type="subTitle" idx="4"/>
          </p:nvPr>
        </p:nvSpPr>
        <p:spPr>
          <a:xfrm>
            <a:off x="4410477" y="1741187"/>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5" name="Google Shape;425;p13"/>
          <p:cNvSpPr txBox="1">
            <a:spLocks noGrp="1"/>
          </p:cNvSpPr>
          <p:nvPr>
            <p:ph type="title" idx="5"/>
          </p:nvPr>
        </p:nvSpPr>
        <p:spPr>
          <a:xfrm>
            <a:off x="1552375" y="283998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6" name="Google Shape;426;p13"/>
          <p:cNvSpPr txBox="1">
            <a:spLocks noGrp="1"/>
          </p:cNvSpPr>
          <p:nvPr>
            <p:ph type="subTitle" idx="6"/>
          </p:nvPr>
        </p:nvSpPr>
        <p:spPr>
          <a:xfrm>
            <a:off x="1552376" y="3172050"/>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7" name="Google Shape;427;p13"/>
          <p:cNvSpPr txBox="1">
            <a:spLocks noGrp="1"/>
          </p:cNvSpPr>
          <p:nvPr>
            <p:ph type="title" idx="7"/>
          </p:nvPr>
        </p:nvSpPr>
        <p:spPr>
          <a:xfrm>
            <a:off x="4410484" y="2839985"/>
            <a:ext cx="1943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428" name="Google Shape;428;p13"/>
          <p:cNvSpPr txBox="1">
            <a:spLocks noGrp="1"/>
          </p:cNvSpPr>
          <p:nvPr>
            <p:ph type="subTitle" idx="8"/>
          </p:nvPr>
        </p:nvSpPr>
        <p:spPr>
          <a:xfrm>
            <a:off x="4410477" y="3172050"/>
            <a:ext cx="1943700" cy="50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29" name="Google Shape;429;p13"/>
          <p:cNvGrpSpPr/>
          <p:nvPr/>
        </p:nvGrpSpPr>
        <p:grpSpPr>
          <a:xfrm>
            <a:off x="-76450" y="3980406"/>
            <a:ext cx="9306945" cy="1429495"/>
            <a:chOff x="-76450" y="4113350"/>
            <a:chExt cx="9306945" cy="1210205"/>
          </a:xfrm>
        </p:grpSpPr>
        <p:sp>
          <p:nvSpPr>
            <p:cNvPr id="430" name="Google Shape;430;p13"/>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 name="Google Shape;433;p13"/>
          <p:cNvSpPr txBox="1">
            <a:spLocks noGrp="1"/>
          </p:cNvSpPr>
          <p:nvPr>
            <p:ph type="title" idx="9" hasCustomPrompt="1"/>
          </p:nvPr>
        </p:nvSpPr>
        <p:spPr>
          <a:xfrm>
            <a:off x="714175" y="140922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4" name="Google Shape;434;p13"/>
          <p:cNvSpPr txBox="1">
            <a:spLocks noGrp="1"/>
          </p:cNvSpPr>
          <p:nvPr>
            <p:ph type="title" idx="13" hasCustomPrompt="1"/>
          </p:nvPr>
        </p:nvSpPr>
        <p:spPr>
          <a:xfrm>
            <a:off x="714175" y="283997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5" name="Google Shape;435;p13"/>
          <p:cNvSpPr txBox="1">
            <a:spLocks noGrp="1"/>
          </p:cNvSpPr>
          <p:nvPr>
            <p:ph type="title" idx="14" hasCustomPrompt="1"/>
          </p:nvPr>
        </p:nvSpPr>
        <p:spPr>
          <a:xfrm>
            <a:off x="3572275" y="140922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6" name="Google Shape;436;p13"/>
          <p:cNvSpPr txBox="1">
            <a:spLocks noGrp="1"/>
          </p:cNvSpPr>
          <p:nvPr>
            <p:ph type="title" idx="15" hasCustomPrompt="1"/>
          </p:nvPr>
        </p:nvSpPr>
        <p:spPr>
          <a:xfrm>
            <a:off x="3572275" y="2839975"/>
            <a:ext cx="838200" cy="84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37" name="Google Shape;437;p13"/>
          <p:cNvSpPr/>
          <p:nvPr/>
        </p:nvSpPr>
        <p:spPr>
          <a:xfrm>
            <a:off x="281450" y="2433206"/>
            <a:ext cx="432726" cy="299001"/>
          </a:xfrm>
          <a:custGeom>
            <a:avLst/>
            <a:gdLst/>
            <a:ahLst/>
            <a:cxnLst/>
            <a:rect l="l" t="t" r="r" b="b"/>
            <a:pathLst>
              <a:path w="19228" h="13286" extrusionOk="0">
                <a:moveTo>
                  <a:pt x="19227" y="0"/>
                </a:moveTo>
                <a:lnTo>
                  <a:pt x="19227" y="0"/>
                </a:lnTo>
                <a:cubicBezTo>
                  <a:pt x="18147" y="486"/>
                  <a:pt x="17175" y="1134"/>
                  <a:pt x="16257" y="1782"/>
                </a:cubicBezTo>
                <a:cubicBezTo>
                  <a:pt x="15339" y="2484"/>
                  <a:pt x="14475" y="3240"/>
                  <a:pt x="13664" y="4105"/>
                </a:cubicBezTo>
                <a:cubicBezTo>
                  <a:pt x="12854" y="4969"/>
                  <a:pt x="12152" y="5887"/>
                  <a:pt x="11504" y="6913"/>
                </a:cubicBezTo>
                <a:cubicBezTo>
                  <a:pt x="11234" y="7345"/>
                  <a:pt x="11018" y="7831"/>
                  <a:pt x="10802" y="8317"/>
                </a:cubicBezTo>
                <a:cubicBezTo>
                  <a:pt x="10424" y="7885"/>
                  <a:pt x="10100" y="7453"/>
                  <a:pt x="9722" y="7075"/>
                </a:cubicBezTo>
                <a:cubicBezTo>
                  <a:pt x="8858" y="6211"/>
                  <a:pt x="7940" y="5401"/>
                  <a:pt x="6914" y="4807"/>
                </a:cubicBezTo>
                <a:cubicBezTo>
                  <a:pt x="5833" y="4159"/>
                  <a:pt x="4699" y="3673"/>
                  <a:pt x="3565" y="3348"/>
                </a:cubicBezTo>
                <a:cubicBezTo>
                  <a:pt x="2570" y="3077"/>
                  <a:pt x="1575" y="2957"/>
                  <a:pt x="579" y="2957"/>
                </a:cubicBezTo>
                <a:cubicBezTo>
                  <a:pt x="386" y="2957"/>
                  <a:pt x="194" y="2962"/>
                  <a:pt x="1" y="2970"/>
                </a:cubicBezTo>
                <a:cubicBezTo>
                  <a:pt x="1135" y="3348"/>
                  <a:pt x="2215" y="3727"/>
                  <a:pt x="3187" y="4267"/>
                </a:cubicBezTo>
                <a:cubicBezTo>
                  <a:pt x="4213" y="4753"/>
                  <a:pt x="5131" y="5347"/>
                  <a:pt x="5941" y="6049"/>
                </a:cubicBezTo>
                <a:cubicBezTo>
                  <a:pt x="6806" y="6751"/>
                  <a:pt x="7616" y="7507"/>
                  <a:pt x="8318" y="8371"/>
                </a:cubicBezTo>
                <a:cubicBezTo>
                  <a:pt x="8642" y="8749"/>
                  <a:pt x="8966" y="9181"/>
                  <a:pt x="9290" y="9613"/>
                </a:cubicBezTo>
                <a:cubicBezTo>
                  <a:pt x="9614" y="10045"/>
                  <a:pt x="9938" y="10531"/>
                  <a:pt x="10154" y="10963"/>
                </a:cubicBezTo>
                <a:lnTo>
                  <a:pt x="11342" y="13286"/>
                </a:lnTo>
                <a:lnTo>
                  <a:pt x="12044" y="10747"/>
                </a:lnTo>
                <a:cubicBezTo>
                  <a:pt x="12314" y="9775"/>
                  <a:pt x="12692" y="8803"/>
                  <a:pt x="13178" y="7885"/>
                </a:cubicBezTo>
                <a:cubicBezTo>
                  <a:pt x="13664" y="6913"/>
                  <a:pt x="14259" y="5995"/>
                  <a:pt x="14907" y="5131"/>
                </a:cubicBezTo>
                <a:cubicBezTo>
                  <a:pt x="15555" y="4267"/>
                  <a:pt x="16203" y="3348"/>
                  <a:pt x="16959" y="2538"/>
                </a:cubicBezTo>
                <a:cubicBezTo>
                  <a:pt x="17661" y="1674"/>
                  <a:pt x="18417" y="864"/>
                  <a:pt x="1922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514"/>
        <p:cNvGrpSpPr/>
        <p:nvPr/>
      </p:nvGrpSpPr>
      <p:grpSpPr>
        <a:xfrm>
          <a:off x="0" y="0"/>
          <a:ext cx="0" cy="0"/>
          <a:chOff x="0" y="0"/>
          <a:chExt cx="0" cy="0"/>
        </a:xfrm>
      </p:grpSpPr>
      <p:pic>
        <p:nvPicPr>
          <p:cNvPr id="515" name="Google Shape;515;p17"/>
          <p:cNvPicPr preferRelativeResize="0"/>
          <p:nvPr/>
        </p:nvPicPr>
        <p:blipFill>
          <a:blip r:embed="rId2">
            <a:alphaModFix/>
          </a:blip>
          <a:stretch>
            <a:fillRect/>
          </a:stretch>
        </p:blipFill>
        <p:spPr>
          <a:xfrm>
            <a:off x="7732875" y="-188725"/>
            <a:ext cx="1637200" cy="1634050"/>
          </a:xfrm>
          <a:prstGeom prst="rect">
            <a:avLst/>
          </a:prstGeom>
          <a:noFill/>
          <a:ln>
            <a:noFill/>
          </a:ln>
        </p:spPr>
      </p:pic>
      <p:sp>
        <p:nvSpPr>
          <p:cNvPr id="516" name="Google Shape;516;p17"/>
          <p:cNvSpPr/>
          <p:nvPr/>
        </p:nvSpPr>
        <p:spPr>
          <a:xfrm flipH="1">
            <a:off x="5269722" y="1825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7"/>
          <p:cNvSpPr/>
          <p:nvPr/>
        </p:nvSpPr>
        <p:spPr>
          <a:xfrm>
            <a:off x="8237775" y="2933306"/>
            <a:ext cx="432726" cy="299001"/>
          </a:xfrm>
          <a:custGeom>
            <a:avLst/>
            <a:gdLst/>
            <a:ahLst/>
            <a:cxnLst/>
            <a:rect l="l" t="t" r="r" b="b"/>
            <a:pathLst>
              <a:path w="19228" h="13286" extrusionOk="0">
                <a:moveTo>
                  <a:pt x="19227" y="0"/>
                </a:moveTo>
                <a:lnTo>
                  <a:pt x="19227" y="0"/>
                </a:lnTo>
                <a:cubicBezTo>
                  <a:pt x="18147" y="486"/>
                  <a:pt x="17175" y="1134"/>
                  <a:pt x="16257" y="1782"/>
                </a:cubicBezTo>
                <a:cubicBezTo>
                  <a:pt x="15339" y="2484"/>
                  <a:pt x="14475" y="3240"/>
                  <a:pt x="13664" y="4105"/>
                </a:cubicBezTo>
                <a:cubicBezTo>
                  <a:pt x="12854" y="4969"/>
                  <a:pt x="12152" y="5887"/>
                  <a:pt x="11504" y="6913"/>
                </a:cubicBezTo>
                <a:cubicBezTo>
                  <a:pt x="11234" y="7345"/>
                  <a:pt x="11018" y="7831"/>
                  <a:pt x="10802" y="8317"/>
                </a:cubicBezTo>
                <a:cubicBezTo>
                  <a:pt x="10424" y="7885"/>
                  <a:pt x="10100" y="7453"/>
                  <a:pt x="9722" y="7075"/>
                </a:cubicBezTo>
                <a:cubicBezTo>
                  <a:pt x="8858" y="6211"/>
                  <a:pt x="7940" y="5401"/>
                  <a:pt x="6914" y="4807"/>
                </a:cubicBezTo>
                <a:cubicBezTo>
                  <a:pt x="5833" y="4159"/>
                  <a:pt x="4699" y="3673"/>
                  <a:pt x="3565" y="3348"/>
                </a:cubicBezTo>
                <a:cubicBezTo>
                  <a:pt x="2570" y="3077"/>
                  <a:pt x="1575" y="2957"/>
                  <a:pt x="579" y="2957"/>
                </a:cubicBezTo>
                <a:cubicBezTo>
                  <a:pt x="386" y="2957"/>
                  <a:pt x="194" y="2962"/>
                  <a:pt x="1" y="2970"/>
                </a:cubicBezTo>
                <a:cubicBezTo>
                  <a:pt x="1135" y="3348"/>
                  <a:pt x="2215" y="3727"/>
                  <a:pt x="3187" y="4267"/>
                </a:cubicBezTo>
                <a:cubicBezTo>
                  <a:pt x="4213" y="4753"/>
                  <a:pt x="5131" y="5347"/>
                  <a:pt x="5941" y="6049"/>
                </a:cubicBezTo>
                <a:cubicBezTo>
                  <a:pt x="6806" y="6751"/>
                  <a:pt x="7616" y="7507"/>
                  <a:pt x="8318" y="8371"/>
                </a:cubicBezTo>
                <a:cubicBezTo>
                  <a:pt x="8642" y="8749"/>
                  <a:pt x="8966" y="9181"/>
                  <a:pt x="9290" y="9613"/>
                </a:cubicBezTo>
                <a:cubicBezTo>
                  <a:pt x="9614" y="10045"/>
                  <a:pt x="9938" y="10531"/>
                  <a:pt x="10154" y="10963"/>
                </a:cubicBezTo>
                <a:lnTo>
                  <a:pt x="11342" y="13286"/>
                </a:lnTo>
                <a:lnTo>
                  <a:pt x="12044" y="10747"/>
                </a:lnTo>
                <a:cubicBezTo>
                  <a:pt x="12314" y="9775"/>
                  <a:pt x="12692" y="8803"/>
                  <a:pt x="13178" y="7885"/>
                </a:cubicBezTo>
                <a:cubicBezTo>
                  <a:pt x="13664" y="6913"/>
                  <a:pt x="14259" y="5995"/>
                  <a:pt x="14907" y="5131"/>
                </a:cubicBezTo>
                <a:cubicBezTo>
                  <a:pt x="15555" y="4267"/>
                  <a:pt x="16203" y="3348"/>
                  <a:pt x="16959" y="2538"/>
                </a:cubicBezTo>
                <a:cubicBezTo>
                  <a:pt x="17661" y="1674"/>
                  <a:pt x="18417" y="864"/>
                  <a:pt x="1922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7"/>
          <p:cNvSpPr/>
          <p:nvPr/>
        </p:nvSpPr>
        <p:spPr>
          <a:xfrm>
            <a:off x="-53196" y="43551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7"/>
          <p:cNvSpPr/>
          <p:nvPr/>
        </p:nvSpPr>
        <p:spPr>
          <a:xfrm>
            <a:off x="-53196" y="47596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7"/>
          <p:cNvSpPr txBox="1">
            <a:spLocks noGrp="1"/>
          </p:cNvSpPr>
          <p:nvPr>
            <p:ph type="title"/>
          </p:nvPr>
        </p:nvSpPr>
        <p:spPr>
          <a:xfrm>
            <a:off x="714175" y="445025"/>
            <a:ext cx="537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21" name="Google Shape;521;p17"/>
          <p:cNvSpPr txBox="1">
            <a:spLocks noGrp="1"/>
          </p:cNvSpPr>
          <p:nvPr>
            <p:ph type="title" idx="2"/>
          </p:nvPr>
        </p:nvSpPr>
        <p:spPr>
          <a:xfrm>
            <a:off x="5144941" y="1740969"/>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2" name="Google Shape;522;p17"/>
          <p:cNvSpPr txBox="1">
            <a:spLocks noGrp="1"/>
          </p:cNvSpPr>
          <p:nvPr>
            <p:ph type="subTitle" idx="1"/>
          </p:nvPr>
        </p:nvSpPr>
        <p:spPr>
          <a:xfrm>
            <a:off x="5144941" y="2072919"/>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3" name="Google Shape;523;p17"/>
          <p:cNvSpPr txBox="1">
            <a:spLocks noGrp="1"/>
          </p:cNvSpPr>
          <p:nvPr>
            <p:ph type="title" idx="3"/>
          </p:nvPr>
        </p:nvSpPr>
        <p:spPr>
          <a:xfrm>
            <a:off x="5144941" y="3372437"/>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4" name="Google Shape;524;p17"/>
          <p:cNvSpPr txBox="1">
            <a:spLocks noGrp="1"/>
          </p:cNvSpPr>
          <p:nvPr>
            <p:ph type="subTitle" idx="4"/>
          </p:nvPr>
        </p:nvSpPr>
        <p:spPr>
          <a:xfrm>
            <a:off x="5144941" y="3704388"/>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5" name="Google Shape;525;p17"/>
          <p:cNvSpPr txBox="1">
            <a:spLocks noGrp="1"/>
          </p:cNvSpPr>
          <p:nvPr>
            <p:ph type="title" idx="5"/>
          </p:nvPr>
        </p:nvSpPr>
        <p:spPr>
          <a:xfrm>
            <a:off x="1333116" y="1740969"/>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26" name="Google Shape;526;p17"/>
          <p:cNvSpPr txBox="1">
            <a:spLocks noGrp="1"/>
          </p:cNvSpPr>
          <p:nvPr>
            <p:ph type="subTitle" idx="6"/>
          </p:nvPr>
        </p:nvSpPr>
        <p:spPr>
          <a:xfrm>
            <a:off x="1333116" y="2072919"/>
            <a:ext cx="2969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27"/>
        <p:cNvGrpSpPr/>
        <p:nvPr/>
      </p:nvGrpSpPr>
      <p:grpSpPr>
        <a:xfrm>
          <a:off x="0" y="0"/>
          <a:ext cx="0" cy="0"/>
          <a:chOff x="0" y="0"/>
          <a:chExt cx="0" cy="0"/>
        </a:xfrm>
      </p:grpSpPr>
      <p:sp>
        <p:nvSpPr>
          <p:cNvPr id="528" name="Google Shape;528;p18"/>
          <p:cNvSpPr/>
          <p:nvPr/>
        </p:nvSpPr>
        <p:spPr>
          <a:xfrm flipH="1">
            <a:off x="5561389" y="2476226"/>
            <a:ext cx="4200036" cy="235969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8"/>
          <p:cNvSpPr/>
          <p:nvPr/>
        </p:nvSpPr>
        <p:spPr>
          <a:xfrm>
            <a:off x="7571801" y="773400"/>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8"/>
          <p:cNvSpPr/>
          <p:nvPr/>
        </p:nvSpPr>
        <p:spPr>
          <a:xfrm>
            <a:off x="6049331" y="58476"/>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8"/>
          <p:cNvSpPr/>
          <p:nvPr/>
        </p:nvSpPr>
        <p:spPr>
          <a:xfrm>
            <a:off x="482126" y="227626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8"/>
          <p:cNvSpPr/>
          <p:nvPr/>
        </p:nvSpPr>
        <p:spPr>
          <a:xfrm rot="669176">
            <a:off x="-919707" y="3456564"/>
            <a:ext cx="4627692" cy="1588149"/>
          </a:xfrm>
          <a:custGeom>
            <a:avLst/>
            <a:gdLst/>
            <a:ahLst/>
            <a:cxnLst/>
            <a:rect l="l" t="t" r="r" b="b"/>
            <a:pathLst>
              <a:path w="69336" h="23795" extrusionOk="0">
                <a:moveTo>
                  <a:pt x="6710" y="0"/>
                </a:moveTo>
                <a:cubicBezTo>
                  <a:pt x="6290" y="0"/>
                  <a:pt x="5889" y="57"/>
                  <a:pt x="5521" y="189"/>
                </a:cubicBezTo>
                <a:cubicBezTo>
                  <a:pt x="1" y="2194"/>
                  <a:pt x="132" y="21713"/>
                  <a:pt x="5423" y="23619"/>
                </a:cubicBezTo>
                <a:cubicBezTo>
                  <a:pt x="5775" y="23742"/>
                  <a:pt x="6174" y="23794"/>
                  <a:pt x="6610" y="23794"/>
                </a:cubicBezTo>
                <a:cubicBezTo>
                  <a:pt x="9310" y="23794"/>
                  <a:pt x="13400" y="21760"/>
                  <a:pt x="16156" y="21760"/>
                </a:cubicBezTo>
                <a:cubicBezTo>
                  <a:pt x="16401" y="21760"/>
                  <a:pt x="16636" y="21776"/>
                  <a:pt x="16858" y="21811"/>
                </a:cubicBezTo>
                <a:cubicBezTo>
                  <a:pt x="17055" y="21844"/>
                  <a:pt x="18205" y="22041"/>
                  <a:pt x="19816" y="22173"/>
                </a:cubicBezTo>
                <a:cubicBezTo>
                  <a:pt x="20374" y="22238"/>
                  <a:pt x="20998" y="22271"/>
                  <a:pt x="21721" y="22304"/>
                </a:cubicBezTo>
                <a:cubicBezTo>
                  <a:pt x="22024" y="22311"/>
                  <a:pt x="22325" y="22315"/>
                  <a:pt x="22638" y="22315"/>
                </a:cubicBezTo>
                <a:cubicBezTo>
                  <a:pt x="23889" y="22315"/>
                  <a:pt x="25329" y="22252"/>
                  <a:pt x="27801" y="22041"/>
                </a:cubicBezTo>
                <a:cubicBezTo>
                  <a:pt x="31514" y="21713"/>
                  <a:pt x="32631" y="21483"/>
                  <a:pt x="35194" y="21220"/>
                </a:cubicBezTo>
                <a:cubicBezTo>
                  <a:pt x="37889" y="20940"/>
                  <a:pt x="39203" y="20924"/>
                  <a:pt x="40300" y="20924"/>
                </a:cubicBezTo>
                <a:cubicBezTo>
                  <a:pt x="40446" y="20924"/>
                  <a:pt x="40588" y="20924"/>
                  <a:pt x="40730" y="20924"/>
                </a:cubicBezTo>
                <a:cubicBezTo>
                  <a:pt x="41648" y="20924"/>
                  <a:pt x="42519" y="20912"/>
                  <a:pt x="44099" y="20727"/>
                </a:cubicBezTo>
                <a:cubicBezTo>
                  <a:pt x="50606" y="19938"/>
                  <a:pt x="50277" y="18492"/>
                  <a:pt x="55075" y="18328"/>
                </a:cubicBezTo>
                <a:cubicBezTo>
                  <a:pt x="55398" y="18315"/>
                  <a:pt x="55705" y="18309"/>
                  <a:pt x="55999" y="18309"/>
                </a:cubicBezTo>
                <a:cubicBezTo>
                  <a:pt x="58652" y="18309"/>
                  <a:pt x="60183" y="18796"/>
                  <a:pt x="61751" y="18796"/>
                </a:cubicBezTo>
                <a:cubicBezTo>
                  <a:pt x="62589" y="18796"/>
                  <a:pt x="63437" y="18657"/>
                  <a:pt x="64473" y="18229"/>
                </a:cubicBezTo>
                <a:cubicBezTo>
                  <a:pt x="67068" y="17112"/>
                  <a:pt x="69336" y="14746"/>
                  <a:pt x="68909" y="13695"/>
                </a:cubicBezTo>
                <a:cubicBezTo>
                  <a:pt x="68679" y="13136"/>
                  <a:pt x="67496" y="13038"/>
                  <a:pt x="65130" y="12906"/>
                </a:cubicBezTo>
                <a:cubicBezTo>
                  <a:pt x="64452" y="12868"/>
                  <a:pt x="63877" y="12855"/>
                  <a:pt x="63373" y="12855"/>
                </a:cubicBezTo>
                <a:cubicBezTo>
                  <a:pt x="62036" y="12855"/>
                  <a:pt x="61197" y="12951"/>
                  <a:pt x="60254" y="12951"/>
                </a:cubicBezTo>
                <a:cubicBezTo>
                  <a:pt x="59692" y="12951"/>
                  <a:pt x="59092" y="12917"/>
                  <a:pt x="58328" y="12808"/>
                </a:cubicBezTo>
                <a:cubicBezTo>
                  <a:pt x="57408" y="12676"/>
                  <a:pt x="57868" y="12643"/>
                  <a:pt x="54779" y="11986"/>
                </a:cubicBezTo>
                <a:cubicBezTo>
                  <a:pt x="51854" y="11362"/>
                  <a:pt x="51000" y="11296"/>
                  <a:pt x="50343" y="11263"/>
                </a:cubicBezTo>
                <a:cubicBezTo>
                  <a:pt x="50122" y="11253"/>
                  <a:pt x="49914" y="11248"/>
                  <a:pt x="49717" y="11248"/>
                </a:cubicBezTo>
                <a:cubicBezTo>
                  <a:pt x="48623" y="11248"/>
                  <a:pt x="47831" y="11392"/>
                  <a:pt x="46662" y="11559"/>
                </a:cubicBezTo>
                <a:cubicBezTo>
                  <a:pt x="43587" y="11979"/>
                  <a:pt x="40995" y="12064"/>
                  <a:pt x="38937" y="12064"/>
                </a:cubicBezTo>
                <a:cubicBezTo>
                  <a:pt x="38422" y="12064"/>
                  <a:pt x="37941" y="12058"/>
                  <a:pt x="37494" y="12052"/>
                </a:cubicBezTo>
                <a:cubicBezTo>
                  <a:pt x="35358" y="12052"/>
                  <a:pt x="33748" y="12052"/>
                  <a:pt x="31579" y="11657"/>
                </a:cubicBezTo>
                <a:cubicBezTo>
                  <a:pt x="30232" y="11427"/>
                  <a:pt x="28688" y="11132"/>
                  <a:pt x="26880" y="10310"/>
                </a:cubicBezTo>
                <a:cubicBezTo>
                  <a:pt x="25172" y="9489"/>
                  <a:pt x="25073" y="9061"/>
                  <a:pt x="23200" y="7977"/>
                </a:cubicBezTo>
                <a:cubicBezTo>
                  <a:pt x="20571" y="6466"/>
                  <a:pt x="20013" y="6860"/>
                  <a:pt x="17515" y="5578"/>
                </a:cubicBezTo>
                <a:cubicBezTo>
                  <a:pt x="14591" y="4067"/>
                  <a:pt x="14755" y="3212"/>
                  <a:pt x="12192" y="1865"/>
                </a:cubicBezTo>
                <a:cubicBezTo>
                  <a:pt x="11080" y="1268"/>
                  <a:pt x="8692" y="0"/>
                  <a:pt x="6710"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8"/>
          <p:cNvSpPr/>
          <p:nvPr/>
        </p:nvSpPr>
        <p:spPr>
          <a:xfrm rot="-537921">
            <a:off x="5993211" y="2957812"/>
            <a:ext cx="3987342" cy="1902332"/>
          </a:xfrm>
          <a:custGeom>
            <a:avLst/>
            <a:gdLst/>
            <a:ahLst/>
            <a:cxnLst/>
            <a:rect l="l" t="t" r="r" b="b"/>
            <a:pathLst>
              <a:path w="62797" h="29960" extrusionOk="0">
                <a:moveTo>
                  <a:pt x="57116" y="0"/>
                </a:moveTo>
                <a:cubicBezTo>
                  <a:pt x="55490" y="0"/>
                  <a:pt x="53280" y="1154"/>
                  <a:pt x="52216" y="1854"/>
                </a:cubicBezTo>
                <a:cubicBezTo>
                  <a:pt x="50671" y="2873"/>
                  <a:pt x="48995" y="4549"/>
                  <a:pt x="48897" y="4680"/>
                </a:cubicBezTo>
                <a:cubicBezTo>
                  <a:pt x="47352" y="6225"/>
                  <a:pt x="46991" y="7013"/>
                  <a:pt x="45775" y="7309"/>
                </a:cubicBezTo>
                <a:cubicBezTo>
                  <a:pt x="45494" y="7381"/>
                  <a:pt x="45260" y="7405"/>
                  <a:pt x="45051" y="7405"/>
                </a:cubicBezTo>
                <a:cubicBezTo>
                  <a:pt x="44679" y="7405"/>
                  <a:pt x="44388" y="7331"/>
                  <a:pt x="44055" y="7331"/>
                </a:cubicBezTo>
                <a:cubicBezTo>
                  <a:pt x="43812" y="7331"/>
                  <a:pt x="43547" y="7370"/>
                  <a:pt x="43212" y="7506"/>
                </a:cubicBezTo>
                <a:cubicBezTo>
                  <a:pt x="42390" y="7835"/>
                  <a:pt x="41930" y="8426"/>
                  <a:pt x="41076" y="9576"/>
                </a:cubicBezTo>
                <a:cubicBezTo>
                  <a:pt x="39959" y="11088"/>
                  <a:pt x="40090" y="11515"/>
                  <a:pt x="39236" y="12238"/>
                </a:cubicBezTo>
                <a:cubicBezTo>
                  <a:pt x="38809" y="12600"/>
                  <a:pt x="38184" y="12862"/>
                  <a:pt x="36903" y="13355"/>
                </a:cubicBezTo>
                <a:cubicBezTo>
                  <a:pt x="35818" y="13782"/>
                  <a:pt x="35293" y="13914"/>
                  <a:pt x="33091" y="14637"/>
                </a:cubicBezTo>
                <a:cubicBezTo>
                  <a:pt x="30561" y="15425"/>
                  <a:pt x="30594" y="15458"/>
                  <a:pt x="30232" y="15491"/>
                </a:cubicBezTo>
                <a:cubicBezTo>
                  <a:pt x="30039" y="15511"/>
                  <a:pt x="29864" y="15519"/>
                  <a:pt x="29702" y="15519"/>
                </a:cubicBezTo>
                <a:cubicBezTo>
                  <a:pt x="28624" y="15519"/>
                  <a:pt x="28154" y="15144"/>
                  <a:pt x="26938" y="15144"/>
                </a:cubicBezTo>
                <a:cubicBezTo>
                  <a:pt x="26788" y="15144"/>
                  <a:pt x="26628" y="15150"/>
                  <a:pt x="26453" y="15163"/>
                </a:cubicBezTo>
                <a:cubicBezTo>
                  <a:pt x="25073" y="15228"/>
                  <a:pt x="24054" y="15656"/>
                  <a:pt x="23627" y="15853"/>
                </a:cubicBezTo>
                <a:cubicBezTo>
                  <a:pt x="22116" y="16477"/>
                  <a:pt x="21459" y="17266"/>
                  <a:pt x="20604" y="17956"/>
                </a:cubicBezTo>
                <a:cubicBezTo>
                  <a:pt x="18206" y="19804"/>
                  <a:pt x="19719" y="20627"/>
                  <a:pt x="18996" y="20627"/>
                </a:cubicBezTo>
                <a:cubicBezTo>
                  <a:pt x="18768" y="20627"/>
                  <a:pt x="18317" y="20545"/>
                  <a:pt x="17450" y="20387"/>
                </a:cubicBezTo>
                <a:cubicBezTo>
                  <a:pt x="17384" y="20355"/>
                  <a:pt x="15149" y="19336"/>
                  <a:pt x="15117" y="19204"/>
                </a:cubicBezTo>
                <a:cubicBezTo>
                  <a:pt x="15117" y="19133"/>
                  <a:pt x="14659" y="19037"/>
                  <a:pt x="13961" y="19037"/>
                </a:cubicBezTo>
                <a:cubicBezTo>
                  <a:pt x="13050" y="19037"/>
                  <a:pt x="11730" y="19201"/>
                  <a:pt x="10483" y="19796"/>
                </a:cubicBezTo>
                <a:cubicBezTo>
                  <a:pt x="7953" y="21045"/>
                  <a:pt x="8052" y="22885"/>
                  <a:pt x="5357" y="23805"/>
                </a:cubicBezTo>
                <a:cubicBezTo>
                  <a:pt x="4733" y="24035"/>
                  <a:pt x="4273" y="24068"/>
                  <a:pt x="2893" y="24561"/>
                </a:cubicBezTo>
                <a:cubicBezTo>
                  <a:pt x="1118" y="25152"/>
                  <a:pt x="231" y="25481"/>
                  <a:pt x="165" y="25809"/>
                </a:cubicBezTo>
                <a:cubicBezTo>
                  <a:pt x="1" y="26828"/>
                  <a:pt x="4897" y="29030"/>
                  <a:pt x="10352" y="29818"/>
                </a:cubicBezTo>
                <a:cubicBezTo>
                  <a:pt x="10905" y="29894"/>
                  <a:pt x="11495" y="29959"/>
                  <a:pt x="12415" y="29959"/>
                </a:cubicBezTo>
                <a:cubicBezTo>
                  <a:pt x="14280" y="29959"/>
                  <a:pt x="17505" y="29691"/>
                  <a:pt x="24547" y="28701"/>
                </a:cubicBezTo>
                <a:cubicBezTo>
                  <a:pt x="32500" y="27617"/>
                  <a:pt x="36476" y="27058"/>
                  <a:pt x="39597" y="26467"/>
                </a:cubicBezTo>
                <a:cubicBezTo>
                  <a:pt x="43048" y="25842"/>
                  <a:pt x="44724" y="25448"/>
                  <a:pt x="47582" y="25415"/>
                </a:cubicBezTo>
                <a:cubicBezTo>
                  <a:pt x="47645" y="25415"/>
                  <a:pt x="47707" y="25414"/>
                  <a:pt x="47768" y="25414"/>
                </a:cubicBezTo>
                <a:cubicBezTo>
                  <a:pt x="51943" y="25414"/>
                  <a:pt x="53507" y="26278"/>
                  <a:pt x="54932" y="26278"/>
                </a:cubicBezTo>
                <a:cubicBezTo>
                  <a:pt x="55303" y="26278"/>
                  <a:pt x="55664" y="26220"/>
                  <a:pt x="56060" y="26072"/>
                </a:cubicBezTo>
                <a:cubicBezTo>
                  <a:pt x="62764" y="23608"/>
                  <a:pt x="62797" y="1756"/>
                  <a:pt x="57900" y="113"/>
                </a:cubicBezTo>
                <a:cubicBezTo>
                  <a:pt x="57663" y="35"/>
                  <a:pt x="57398" y="0"/>
                  <a:pt x="57116"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8"/>
          <p:cNvSpPr/>
          <p:nvPr/>
        </p:nvSpPr>
        <p:spPr>
          <a:xfrm>
            <a:off x="-890350" y="4002350"/>
            <a:ext cx="11263363" cy="5676304"/>
          </a:xfrm>
          <a:custGeom>
            <a:avLst/>
            <a:gdLst/>
            <a:ahLst/>
            <a:cxnLst/>
            <a:rect l="l" t="t" r="r" b="b"/>
            <a:pathLst>
              <a:path w="91122" h="45922" extrusionOk="0">
                <a:moveTo>
                  <a:pt x="83000" y="1"/>
                </a:moveTo>
                <a:cubicBezTo>
                  <a:pt x="79723" y="1"/>
                  <a:pt x="74821" y="2666"/>
                  <a:pt x="63026" y="4856"/>
                </a:cubicBezTo>
                <a:cubicBezTo>
                  <a:pt x="59158" y="5576"/>
                  <a:pt x="55615" y="5656"/>
                  <a:pt x="52068" y="5656"/>
                </a:cubicBezTo>
                <a:cubicBezTo>
                  <a:pt x="51064" y="5656"/>
                  <a:pt x="50059" y="5649"/>
                  <a:pt x="49047" y="5649"/>
                </a:cubicBezTo>
                <a:cubicBezTo>
                  <a:pt x="47104" y="5649"/>
                  <a:pt x="45133" y="5673"/>
                  <a:pt x="43080" y="5809"/>
                </a:cubicBezTo>
                <a:cubicBezTo>
                  <a:pt x="36679" y="6234"/>
                  <a:pt x="32874" y="6430"/>
                  <a:pt x="29618" y="6430"/>
                </a:cubicBezTo>
                <a:cubicBezTo>
                  <a:pt x="26572" y="6430"/>
                  <a:pt x="24006" y="6258"/>
                  <a:pt x="20242" y="5941"/>
                </a:cubicBezTo>
                <a:cubicBezTo>
                  <a:pt x="15171" y="5515"/>
                  <a:pt x="11540" y="4939"/>
                  <a:pt x="8940" y="4939"/>
                </a:cubicBezTo>
                <a:cubicBezTo>
                  <a:pt x="7327" y="4939"/>
                  <a:pt x="6110" y="5160"/>
                  <a:pt x="5192" y="5777"/>
                </a:cubicBezTo>
                <a:cubicBezTo>
                  <a:pt x="0" y="9293"/>
                  <a:pt x="592" y="23685"/>
                  <a:pt x="6539" y="32163"/>
                </a:cubicBezTo>
                <a:cubicBezTo>
                  <a:pt x="12978" y="41392"/>
                  <a:pt x="27360" y="45922"/>
                  <a:pt x="42332" y="45922"/>
                </a:cubicBezTo>
                <a:cubicBezTo>
                  <a:pt x="59987" y="45922"/>
                  <a:pt x="78463" y="39623"/>
                  <a:pt x="85700" y="27300"/>
                </a:cubicBezTo>
                <a:cubicBezTo>
                  <a:pt x="91121" y="18066"/>
                  <a:pt x="90990" y="4298"/>
                  <a:pt x="85568" y="749"/>
                </a:cubicBezTo>
                <a:cubicBezTo>
                  <a:pt x="84763" y="225"/>
                  <a:pt x="83950" y="1"/>
                  <a:pt x="83000"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8"/>
          <p:cNvSpPr txBox="1">
            <a:spLocks noGrp="1"/>
          </p:cNvSpPr>
          <p:nvPr>
            <p:ph type="title"/>
          </p:nvPr>
        </p:nvSpPr>
        <p:spPr>
          <a:xfrm>
            <a:off x="714175" y="445025"/>
            <a:ext cx="5331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36" name="Google Shape;536;p18"/>
          <p:cNvSpPr txBox="1">
            <a:spLocks noGrp="1"/>
          </p:cNvSpPr>
          <p:nvPr>
            <p:ph type="title" idx="2"/>
          </p:nvPr>
        </p:nvSpPr>
        <p:spPr>
          <a:xfrm>
            <a:off x="2064412" y="142937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37" name="Google Shape;537;p18"/>
          <p:cNvSpPr txBox="1">
            <a:spLocks noGrp="1"/>
          </p:cNvSpPr>
          <p:nvPr>
            <p:ph type="subTitle" idx="1"/>
          </p:nvPr>
        </p:nvSpPr>
        <p:spPr>
          <a:xfrm>
            <a:off x="2064412" y="1761324"/>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8" name="Google Shape;538;p18"/>
          <p:cNvSpPr txBox="1">
            <a:spLocks noGrp="1"/>
          </p:cNvSpPr>
          <p:nvPr>
            <p:ph type="title" idx="3"/>
          </p:nvPr>
        </p:nvSpPr>
        <p:spPr>
          <a:xfrm>
            <a:off x="5021888" y="1429375"/>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39" name="Google Shape;539;p18"/>
          <p:cNvSpPr txBox="1">
            <a:spLocks noGrp="1"/>
          </p:cNvSpPr>
          <p:nvPr>
            <p:ph type="subTitle" idx="4"/>
          </p:nvPr>
        </p:nvSpPr>
        <p:spPr>
          <a:xfrm>
            <a:off x="5021888" y="1761324"/>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0" name="Google Shape;540;p18"/>
          <p:cNvSpPr txBox="1">
            <a:spLocks noGrp="1"/>
          </p:cNvSpPr>
          <p:nvPr>
            <p:ph type="title" idx="5"/>
          </p:nvPr>
        </p:nvSpPr>
        <p:spPr>
          <a:xfrm>
            <a:off x="2064412" y="2855823"/>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41" name="Google Shape;541;p18"/>
          <p:cNvSpPr txBox="1">
            <a:spLocks noGrp="1"/>
          </p:cNvSpPr>
          <p:nvPr>
            <p:ph type="subTitle" idx="6"/>
          </p:nvPr>
        </p:nvSpPr>
        <p:spPr>
          <a:xfrm>
            <a:off x="2064412" y="3187775"/>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8"/>
          <p:cNvSpPr txBox="1">
            <a:spLocks noGrp="1"/>
          </p:cNvSpPr>
          <p:nvPr>
            <p:ph type="title" idx="7"/>
          </p:nvPr>
        </p:nvSpPr>
        <p:spPr>
          <a:xfrm>
            <a:off x="5021888" y="2855823"/>
            <a:ext cx="20577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43" name="Google Shape;543;p18"/>
          <p:cNvSpPr txBox="1">
            <a:spLocks noGrp="1"/>
          </p:cNvSpPr>
          <p:nvPr>
            <p:ph type="subTitle" idx="8"/>
          </p:nvPr>
        </p:nvSpPr>
        <p:spPr>
          <a:xfrm>
            <a:off x="5021888" y="3187775"/>
            <a:ext cx="20577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1">
  <p:cSld name="CUSTOM_14">
    <p:spTree>
      <p:nvGrpSpPr>
        <p:cNvPr id="1" name="Shape 544"/>
        <p:cNvGrpSpPr/>
        <p:nvPr/>
      </p:nvGrpSpPr>
      <p:grpSpPr>
        <a:xfrm>
          <a:off x="0" y="0"/>
          <a:ext cx="0" cy="0"/>
          <a:chOff x="0" y="0"/>
          <a:chExt cx="0" cy="0"/>
        </a:xfrm>
      </p:grpSpPr>
      <p:sp>
        <p:nvSpPr>
          <p:cNvPr id="545" name="Google Shape;545;p19"/>
          <p:cNvSpPr/>
          <p:nvPr/>
        </p:nvSpPr>
        <p:spPr>
          <a:xfrm flipH="1">
            <a:off x="8284710" y="87301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9"/>
          <p:cNvSpPr/>
          <p:nvPr/>
        </p:nvSpPr>
        <p:spPr>
          <a:xfrm flipH="1">
            <a:off x="-254114" y="2743826"/>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flipH="1">
            <a:off x="8212943" y="1214295"/>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9"/>
          <p:cNvSpPr/>
          <p:nvPr/>
        </p:nvSpPr>
        <p:spPr>
          <a:xfrm flipH="1">
            <a:off x="387851" y="2139778"/>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9"/>
          <p:cNvSpPr txBox="1">
            <a:spLocks noGrp="1"/>
          </p:cNvSpPr>
          <p:nvPr>
            <p:ph type="title"/>
          </p:nvPr>
        </p:nvSpPr>
        <p:spPr>
          <a:xfrm>
            <a:off x="5144941" y="1340581"/>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0" name="Google Shape;550;p19"/>
          <p:cNvSpPr txBox="1">
            <a:spLocks noGrp="1"/>
          </p:cNvSpPr>
          <p:nvPr>
            <p:ph type="subTitle" idx="1"/>
          </p:nvPr>
        </p:nvSpPr>
        <p:spPr>
          <a:xfrm>
            <a:off x="5144941" y="1672549"/>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1" name="Google Shape;551;p19"/>
          <p:cNvSpPr txBox="1">
            <a:spLocks noGrp="1"/>
          </p:cNvSpPr>
          <p:nvPr>
            <p:ph type="title" idx="2"/>
          </p:nvPr>
        </p:nvSpPr>
        <p:spPr>
          <a:xfrm>
            <a:off x="5144941" y="2819650"/>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2" name="Google Shape;552;p19"/>
          <p:cNvSpPr txBox="1">
            <a:spLocks noGrp="1"/>
          </p:cNvSpPr>
          <p:nvPr>
            <p:ph type="subTitle" idx="3"/>
          </p:nvPr>
        </p:nvSpPr>
        <p:spPr>
          <a:xfrm>
            <a:off x="5144941" y="3151630"/>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3" name="Google Shape;553;p19"/>
          <p:cNvSpPr txBox="1">
            <a:spLocks noGrp="1"/>
          </p:cNvSpPr>
          <p:nvPr>
            <p:ph type="title" idx="4"/>
          </p:nvPr>
        </p:nvSpPr>
        <p:spPr>
          <a:xfrm>
            <a:off x="1333116" y="1340581"/>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4" name="Google Shape;554;p19"/>
          <p:cNvSpPr txBox="1">
            <a:spLocks noGrp="1"/>
          </p:cNvSpPr>
          <p:nvPr>
            <p:ph type="subTitle" idx="5"/>
          </p:nvPr>
        </p:nvSpPr>
        <p:spPr>
          <a:xfrm>
            <a:off x="1333116" y="1672549"/>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5" name="Google Shape;555;p19"/>
          <p:cNvSpPr txBox="1">
            <a:spLocks noGrp="1"/>
          </p:cNvSpPr>
          <p:nvPr>
            <p:ph type="title" idx="6"/>
          </p:nvPr>
        </p:nvSpPr>
        <p:spPr>
          <a:xfrm>
            <a:off x="1333116" y="2819650"/>
            <a:ext cx="2969700" cy="33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556" name="Google Shape;556;p19"/>
          <p:cNvSpPr txBox="1">
            <a:spLocks noGrp="1"/>
          </p:cNvSpPr>
          <p:nvPr>
            <p:ph type="subTitle" idx="7"/>
          </p:nvPr>
        </p:nvSpPr>
        <p:spPr>
          <a:xfrm>
            <a:off x="1333116" y="3151630"/>
            <a:ext cx="2969700" cy="10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57" name="Google Shape;557;p19"/>
          <p:cNvSpPr txBox="1">
            <a:spLocks noGrp="1"/>
          </p:cNvSpPr>
          <p:nvPr>
            <p:ph type="title" idx="8"/>
          </p:nvPr>
        </p:nvSpPr>
        <p:spPr>
          <a:xfrm>
            <a:off x="714175" y="445025"/>
            <a:ext cx="4430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58" name="Google Shape;558;p19"/>
          <p:cNvSpPr/>
          <p:nvPr/>
        </p:nvSpPr>
        <p:spPr>
          <a:xfrm flipH="1">
            <a:off x="-1135523" y="3890825"/>
            <a:ext cx="12819198"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19"/>
          <p:cNvGrpSpPr/>
          <p:nvPr/>
        </p:nvGrpSpPr>
        <p:grpSpPr>
          <a:xfrm flipH="1">
            <a:off x="112974" y="4104463"/>
            <a:ext cx="9514450" cy="1145350"/>
            <a:chOff x="-159450" y="4017438"/>
            <a:chExt cx="9514450" cy="1145350"/>
          </a:xfrm>
        </p:grpSpPr>
        <p:sp>
          <p:nvSpPr>
            <p:cNvPr id="560" name="Google Shape;560;p19"/>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9"/>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9"/>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9"/>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9"/>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9"/>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9"/>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9"/>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9"/>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9"/>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9"/>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9"/>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9"/>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9"/>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9"/>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9"/>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9"/>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9"/>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9"/>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9"/>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9"/>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9"/>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9"/>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9"/>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9"/>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9"/>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9"/>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9"/>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9"/>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9"/>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9"/>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9"/>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9"/>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9"/>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9"/>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9"/>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9"/>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9"/>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9"/>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9"/>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9"/>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9"/>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9"/>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9"/>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9"/>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9"/>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9"/>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9"/>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611"/>
        <p:cNvGrpSpPr/>
        <p:nvPr/>
      </p:nvGrpSpPr>
      <p:grpSpPr>
        <a:xfrm>
          <a:off x="0" y="0"/>
          <a:ext cx="0" cy="0"/>
          <a:chOff x="0" y="0"/>
          <a:chExt cx="0" cy="0"/>
        </a:xfrm>
      </p:grpSpPr>
      <p:sp>
        <p:nvSpPr>
          <p:cNvPr id="612" name="Google Shape;612;p20"/>
          <p:cNvSpPr/>
          <p:nvPr/>
        </p:nvSpPr>
        <p:spPr>
          <a:xfrm>
            <a:off x="-53196" y="4307429"/>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0"/>
          <p:cNvSpPr/>
          <p:nvPr/>
        </p:nvSpPr>
        <p:spPr>
          <a:xfrm>
            <a:off x="-53196" y="4711935"/>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0"/>
          <p:cNvSpPr/>
          <p:nvPr/>
        </p:nvSpPr>
        <p:spPr>
          <a:xfrm>
            <a:off x="7631228" y="282798"/>
            <a:ext cx="1698926" cy="924417"/>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0"/>
          <p:cNvSpPr/>
          <p:nvPr/>
        </p:nvSpPr>
        <p:spPr>
          <a:xfrm>
            <a:off x="6264203" y="315839"/>
            <a:ext cx="838660" cy="439628"/>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0"/>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17" name="Google Shape;617;p20"/>
          <p:cNvSpPr txBox="1">
            <a:spLocks noGrp="1"/>
          </p:cNvSpPr>
          <p:nvPr>
            <p:ph type="title" idx="2"/>
          </p:nvPr>
        </p:nvSpPr>
        <p:spPr>
          <a:xfrm>
            <a:off x="1995600" y="116579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18" name="Google Shape;618;p20"/>
          <p:cNvSpPr txBox="1">
            <a:spLocks noGrp="1"/>
          </p:cNvSpPr>
          <p:nvPr>
            <p:ph type="subTitle" idx="1"/>
          </p:nvPr>
        </p:nvSpPr>
        <p:spPr>
          <a:xfrm>
            <a:off x="1995600" y="149775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9" name="Google Shape;619;p20"/>
          <p:cNvSpPr txBox="1">
            <a:spLocks noGrp="1"/>
          </p:cNvSpPr>
          <p:nvPr>
            <p:ph type="title" idx="3"/>
          </p:nvPr>
        </p:nvSpPr>
        <p:spPr>
          <a:xfrm>
            <a:off x="1276455" y="2151823"/>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0" name="Google Shape;620;p20"/>
          <p:cNvSpPr txBox="1">
            <a:spLocks noGrp="1"/>
          </p:cNvSpPr>
          <p:nvPr>
            <p:ph type="subTitle" idx="4"/>
          </p:nvPr>
        </p:nvSpPr>
        <p:spPr>
          <a:xfrm>
            <a:off x="1276445" y="2483777"/>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1" name="Google Shape;621;p20"/>
          <p:cNvSpPr txBox="1">
            <a:spLocks noGrp="1"/>
          </p:cNvSpPr>
          <p:nvPr>
            <p:ph type="title" idx="5"/>
          </p:nvPr>
        </p:nvSpPr>
        <p:spPr>
          <a:xfrm>
            <a:off x="1995600" y="313784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2" name="Google Shape;622;p20"/>
          <p:cNvSpPr txBox="1">
            <a:spLocks noGrp="1"/>
          </p:cNvSpPr>
          <p:nvPr>
            <p:ph type="subTitle" idx="6"/>
          </p:nvPr>
        </p:nvSpPr>
        <p:spPr>
          <a:xfrm>
            <a:off x="1995600" y="346980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3" name="Google Shape;623;p20"/>
          <p:cNvSpPr txBox="1">
            <a:spLocks noGrp="1"/>
          </p:cNvSpPr>
          <p:nvPr>
            <p:ph type="title" idx="7"/>
          </p:nvPr>
        </p:nvSpPr>
        <p:spPr>
          <a:xfrm>
            <a:off x="5449550" y="116579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4" name="Google Shape;624;p20"/>
          <p:cNvSpPr txBox="1">
            <a:spLocks noGrp="1"/>
          </p:cNvSpPr>
          <p:nvPr>
            <p:ph type="subTitle" idx="8"/>
          </p:nvPr>
        </p:nvSpPr>
        <p:spPr>
          <a:xfrm>
            <a:off x="5449550" y="149775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5" name="Google Shape;625;p20"/>
          <p:cNvSpPr txBox="1">
            <a:spLocks noGrp="1"/>
          </p:cNvSpPr>
          <p:nvPr>
            <p:ph type="title" idx="9"/>
          </p:nvPr>
        </p:nvSpPr>
        <p:spPr>
          <a:xfrm>
            <a:off x="6168705" y="2151823"/>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6" name="Google Shape;626;p20"/>
          <p:cNvSpPr txBox="1">
            <a:spLocks noGrp="1"/>
          </p:cNvSpPr>
          <p:nvPr>
            <p:ph type="subTitle" idx="13"/>
          </p:nvPr>
        </p:nvSpPr>
        <p:spPr>
          <a:xfrm>
            <a:off x="6168695" y="2483777"/>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7" name="Google Shape;627;p20"/>
          <p:cNvSpPr txBox="1">
            <a:spLocks noGrp="1"/>
          </p:cNvSpPr>
          <p:nvPr>
            <p:ph type="title" idx="14"/>
          </p:nvPr>
        </p:nvSpPr>
        <p:spPr>
          <a:xfrm>
            <a:off x="5449550" y="3137848"/>
            <a:ext cx="16989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28" name="Google Shape;628;p20"/>
          <p:cNvSpPr txBox="1">
            <a:spLocks noGrp="1"/>
          </p:cNvSpPr>
          <p:nvPr>
            <p:ph type="subTitle" idx="15"/>
          </p:nvPr>
        </p:nvSpPr>
        <p:spPr>
          <a:xfrm>
            <a:off x="5449550" y="3469802"/>
            <a:ext cx="16989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9" name="Google Shape;629;p20"/>
          <p:cNvSpPr/>
          <p:nvPr/>
        </p:nvSpPr>
        <p:spPr>
          <a:xfrm>
            <a:off x="569322" y="340188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630"/>
        <p:cNvGrpSpPr/>
        <p:nvPr/>
      </p:nvGrpSpPr>
      <p:grpSpPr>
        <a:xfrm>
          <a:off x="0" y="0"/>
          <a:ext cx="0" cy="0"/>
          <a:chOff x="0" y="0"/>
          <a:chExt cx="0" cy="0"/>
        </a:xfrm>
      </p:grpSpPr>
      <p:sp>
        <p:nvSpPr>
          <p:cNvPr id="631" name="Google Shape;631;p21"/>
          <p:cNvSpPr/>
          <p:nvPr/>
        </p:nvSpPr>
        <p:spPr>
          <a:xfrm>
            <a:off x="0" y="2326676"/>
            <a:ext cx="4440774" cy="249495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p:cNvSpPr/>
          <p:nvPr/>
        </p:nvSpPr>
        <p:spPr>
          <a:xfrm flipH="1">
            <a:off x="5878859"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1"/>
          <p:cNvSpPr/>
          <p:nvPr/>
        </p:nvSpPr>
        <p:spPr>
          <a:xfrm rot="-493856">
            <a:off x="6548425" y="3023148"/>
            <a:ext cx="3171503" cy="2204420"/>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a:off x="-205069" y="2480987"/>
            <a:ext cx="2244529" cy="2340631"/>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a:off x="-1528025" y="3870853"/>
            <a:ext cx="11327073" cy="3971652"/>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6" name="Google Shape;636;p21"/>
          <p:cNvPicPr preferRelativeResize="0"/>
          <p:nvPr/>
        </p:nvPicPr>
        <p:blipFill>
          <a:blip r:embed="rId2">
            <a:alphaModFix/>
          </a:blip>
          <a:stretch>
            <a:fillRect/>
          </a:stretch>
        </p:blipFill>
        <p:spPr>
          <a:xfrm>
            <a:off x="8060724" y="4514075"/>
            <a:ext cx="461775" cy="460894"/>
          </a:xfrm>
          <a:prstGeom prst="rect">
            <a:avLst/>
          </a:prstGeom>
          <a:noFill/>
          <a:ln>
            <a:noFill/>
          </a:ln>
        </p:spPr>
      </p:pic>
      <p:pic>
        <p:nvPicPr>
          <p:cNvPr id="637" name="Google Shape;637;p21"/>
          <p:cNvPicPr preferRelativeResize="0"/>
          <p:nvPr/>
        </p:nvPicPr>
        <p:blipFill>
          <a:blip r:embed="rId3">
            <a:alphaModFix/>
          </a:blip>
          <a:stretch>
            <a:fillRect/>
          </a:stretch>
        </p:blipFill>
        <p:spPr>
          <a:xfrm rot="899987">
            <a:off x="353761" y="4174502"/>
            <a:ext cx="720832" cy="719448"/>
          </a:xfrm>
          <a:prstGeom prst="rect">
            <a:avLst/>
          </a:prstGeom>
          <a:noFill/>
          <a:ln>
            <a:noFill/>
          </a:ln>
        </p:spPr>
      </p:pic>
      <p:pic>
        <p:nvPicPr>
          <p:cNvPr id="638" name="Google Shape;638;p21"/>
          <p:cNvPicPr preferRelativeResize="0"/>
          <p:nvPr/>
        </p:nvPicPr>
        <p:blipFill>
          <a:blip r:embed="rId2">
            <a:alphaModFix/>
          </a:blip>
          <a:stretch>
            <a:fillRect/>
          </a:stretch>
        </p:blipFill>
        <p:spPr>
          <a:xfrm>
            <a:off x="1331097" y="4628550"/>
            <a:ext cx="347086" cy="346425"/>
          </a:xfrm>
          <a:prstGeom prst="rect">
            <a:avLst/>
          </a:prstGeom>
          <a:noFill/>
          <a:ln>
            <a:noFill/>
          </a:ln>
        </p:spPr>
      </p:pic>
      <p:sp>
        <p:nvSpPr>
          <p:cNvPr id="639" name="Google Shape;639;p21"/>
          <p:cNvSpPr txBox="1">
            <a:spLocks noGrp="1"/>
          </p:cNvSpPr>
          <p:nvPr>
            <p:ph type="ctrTitle"/>
          </p:nvPr>
        </p:nvSpPr>
        <p:spPr>
          <a:xfrm>
            <a:off x="2592000" y="1272688"/>
            <a:ext cx="3960000" cy="135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96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640" name="Google Shape;640;p21"/>
          <p:cNvSpPr txBox="1">
            <a:spLocks noGrp="1"/>
          </p:cNvSpPr>
          <p:nvPr>
            <p:ph type="subTitle" idx="1"/>
          </p:nvPr>
        </p:nvSpPr>
        <p:spPr>
          <a:xfrm>
            <a:off x="2592000" y="2778813"/>
            <a:ext cx="3960000" cy="49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641" name="Google Shape;641;p21"/>
          <p:cNvGrpSpPr/>
          <p:nvPr/>
        </p:nvGrpSpPr>
        <p:grpSpPr>
          <a:xfrm>
            <a:off x="40950" y="4009375"/>
            <a:ext cx="8981975" cy="1153413"/>
            <a:chOff x="40950" y="4009375"/>
            <a:chExt cx="8981975" cy="1153413"/>
          </a:xfrm>
        </p:grpSpPr>
        <p:sp>
          <p:nvSpPr>
            <p:cNvPr id="642" name="Google Shape;642;p21"/>
            <p:cNvSpPr/>
            <p:nvPr/>
          </p:nvSpPr>
          <p:spPr>
            <a:xfrm>
              <a:off x="5734800"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1"/>
            <p:cNvSpPr/>
            <p:nvPr/>
          </p:nvSpPr>
          <p:spPr>
            <a:xfrm>
              <a:off x="5361275"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1"/>
            <p:cNvSpPr/>
            <p:nvPr/>
          </p:nvSpPr>
          <p:spPr>
            <a:xfrm>
              <a:off x="3949300"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1"/>
            <p:cNvSpPr/>
            <p:nvPr/>
          </p:nvSpPr>
          <p:spPr>
            <a:xfrm>
              <a:off x="5199700"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1"/>
            <p:cNvSpPr/>
            <p:nvPr/>
          </p:nvSpPr>
          <p:spPr>
            <a:xfrm>
              <a:off x="4888525"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1"/>
            <p:cNvSpPr/>
            <p:nvPr/>
          </p:nvSpPr>
          <p:spPr>
            <a:xfrm>
              <a:off x="439215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1"/>
            <p:cNvSpPr/>
            <p:nvPr/>
          </p:nvSpPr>
          <p:spPr>
            <a:xfrm>
              <a:off x="48773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1"/>
            <p:cNvSpPr/>
            <p:nvPr/>
          </p:nvSpPr>
          <p:spPr>
            <a:xfrm flipH="1">
              <a:off x="7173125"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1"/>
            <p:cNvSpPr/>
            <p:nvPr/>
          </p:nvSpPr>
          <p:spPr>
            <a:xfrm flipH="1">
              <a:off x="6558825"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1"/>
            <p:cNvSpPr/>
            <p:nvPr/>
          </p:nvSpPr>
          <p:spPr>
            <a:xfrm flipH="1">
              <a:off x="663585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1"/>
            <p:cNvSpPr/>
            <p:nvPr/>
          </p:nvSpPr>
          <p:spPr>
            <a:xfrm flipH="1">
              <a:off x="6210975"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1"/>
            <p:cNvSpPr/>
            <p:nvPr/>
          </p:nvSpPr>
          <p:spPr>
            <a:xfrm flipH="1">
              <a:off x="600875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1"/>
            <p:cNvSpPr/>
            <p:nvPr/>
          </p:nvSpPr>
          <p:spPr>
            <a:xfrm flipH="1">
              <a:off x="64431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1"/>
            <p:cNvSpPr/>
            <p:nvPr/>
          </p:nvSpPr>
          <p:spPr>
            <a:xfrm flipH="1">
              <a:off x="56520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1"/>
            <p:cNvSpPr/>
            <p:nvPr/>
          </p:nvSpPr>
          <p:spPr>
            <a:xfrm flipH="1">
              <a:off x="8096500"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1"/>
            <p:cNvSpPr/>
            <p:nvPr/>
          </p:nvSpPr>
          <p:spPr>
            <a:xfrm>
              <a:off x="4194850"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1"/>
            <p:cNvSpPr/>
            <p:nvPr/>
          </p:nvSpPr>
          <p:spPr>
            <a:xfrm>
              <a:off x="6880963"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1"/>
            <p:cNvSpPr/>
            <p:nvPr/>
          </p:nvSpPr>
          <p:spPr>
            <a:xfrm flipH="1">
              <a:off x="76722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1"/>
            <p:cNvSpPr/>
            <p:nvPr/>
          </p:nvSpPr>
          <p:spPr>
            <a:xfrm flipH="1">
              <a:off x="736397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1"/>
            <p:cNvSpPr/>
            <p:nvPr/>
          </p:nvSpPr>
          <p:spPr>
            <a:xfrm flipH="1">
              <a:off x="7788100"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1"/>
            <p:cNvSpPr/>
            <p:nvPr/>
          </p:nvSpPr>
          <p:spPr>
            <a:xfrm flipH="1">
              <a:off x="8967650" y="50616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1"/>
            <p:cNvSpPr/>
            <p:nvPr/>
          </p:nvSpPr>
          <p:spPr>
            <a:xfrm flipH="1">
              <a:off x="8659375" y="47721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1"/>
            <p:cNvSpPr/>
            <p:nvPr/>
          </p:nvSpPr>
          <p:spPr>
            <a:xfrm flipH="1">
              <a:off x="8931100" y="47002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1"/>
            <p:cNvSpPr/>
            <p:nvPr/>
          </p:nvSpPr>
          <p:spPr>
            <a:xfrm flipH="1">
              <a:off x="3715200"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1"/>
            <p:cNvSpPr/>
            <p:nvPr/>
          </p:nvSpPr>
          <p:spPr>
            <a:xfrm flipH="1">
              <a:off x="3024700"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1"/>
            <p:cNvSpPr/>
            <p:nvPr/>
          </p:nvSpPr>
          <p:spPr>
            <a:xfrm flipH="1">
              <a:off x="31017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1"/>
            <p:cNvSpPr/>
            <p:nvPr/>
          </p:nvSpPr>
          <p:spPr>
            <a:xfrm flipH="1">
              <a:off x="2600650"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1"/>
            <p:cNvSpPr/>
            <p:nvPr/>
          </p:nvSpPr>
          <p:spPr>
            <a:xfrm flipH="1">
              <a:off x="2812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1"/>
            <p:cNvSpPr/>
            <p:nvPr/>
          </p:nvSpPr>
          <p:spPr>
            <a:xfrm>
              <a:off x="3346838"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1"/>
            <p:cNvSpPr/>
            <p:nvPr/>
          </p:nvSpPr>
          <p:spPr>
            <a:xfrm>
              <a:off x="1599825" y="42895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1"/>
            <p:cNvSpPr/>
            <p:nvPr/>
          </p:nvSpPr>
          <p:spPr>
            <a:xfrm>
              <a:off x="1150100"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1"/>
            <p:cNvSpPr/>
            <p:nvPr/>
          </p:nvSpPr>
          <p:spPr>
            <a:xfrm>
              <a:off x="1064725" y="5036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1"/>
            <p:cNvSpPr/>
            <p:nvPr/>
          </p:nvSpPr>
          <p:spPr>
            <a:xfrm flipH="1">
              <a:off x="2152200"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1"/>
            <p:cNvSpPr/>
            <p:nvPr/>
          </p:nvSpPr>
          <p:spPr>
            <a:xfrm flipH="1">
              <a:off x="2102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1"/>
            <p:cNvSpPr/>
            <p:nvPr/>
          </p:nvSpPr>
          <p:spPr>
            <a:xfrm flipH="1">
              <a:off x="230812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1"/>
            <p:cNvSpPr/>
            <p:nvPr/>
          </p:nvSpPr>
          <p:spPr>
            <a:xfrm flipH="1">
              <a:off x="189802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1"/>
            <p:cNvSpPr/>
            <p:nvPr/>
          </p:nvSpPr>
          <p:spPr>
            <a:xfrm>
              <a:off x="296275" y="41264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1"/>
            <p:cNvSpPr/>
            <p:nvPr/>
          </p:nvSpPr>
          <p:spPr>
            <a:xfrm>
              <a:off x="439500" y="49579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1"/>
            <p:cNvSpPr/>
            <p:nvPr/>
          </p:nvSpPr>
          <p:spPr>
            <a:xfrm>
              <a:off x="890325" y="40093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1"/>
            <p:cNvSpPr/>
            <p:nvPr/>
          </p:nvSpPr>
          <p:spPr>
            <a:xfrm>
              <a:off x="40950" y="44777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9">
  <p:cSld name="CUSTOM_18">
    <p:spTree>
      <p:nvGrpSpPr>
        <p:cNvPr id="1" name="Shape 877"/>
        <p:cNvGrpSpPr/>
        <p:nvPr/>
      </p:nvGrpSpPr>
      <p:grpSpPr>
        <a:xfrm>
          <a:off x="0" y="0"/>
          <a:ext cx="0" cy="0"/>
          <a:chOff x="0" y="0"/>
          <a:chExt cx="0" cy="0"/>
        </a:xfrm>
      </p:grpSpPr>
      <p:sp>
        <p:nvSpPr>
          <p:cNvPr id="878" name="Google Shape;878;p34"/>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79" name="Google Shape;879;p34"/>
          <p:cNvSpPr/>
          <p:nvPr/>
        </p:nvSpPr>
        <p:spPr>
          <a:xfrm flipH="1">
            <a:off x="-82670" y="4078113"/>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165345" y="444098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flipH="1">
            <a:off x="-159594" y="4441005"/>
            <a:ext cx="9303588" cy="1503490"/>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flipH="1">
            <a:off x="8580505" y="4792575"/>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flipH="1">
            <a:off x="6433934" y="4660050"/>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flipH="1">
            <a:off x="5570349" y="4828304"/>
            <a:ext cx="191951" cy="188535"/>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34"/>
          <p:cNvGrpSpPr/>
          <p:nvPr/>
        </p:nvGrpSpPr>
        <p:grpSpPr>
          <a:xfrm flipH="1">
            <a:off x="246900" y="4572388"/>
            <a:ext cx="3650350" cy="673463"/>
            <a:chOff x="5164075" y="4417713"/>
            <a:chExt cx="3650350" cy="673463"/>
          </a:xfrm>
        </p:grpSpPr>
        <p:sp>
          <p:nvSpPr>
            <p:cNvPr id="886" name="Google Shape;886;p34"/>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08" name="Google Shape;908;p34"/>
          <p:cNvPicPr preferRelativeResize="0"/>
          <p:nvPr/>
        </p:nvPicPr>
        <p:blipFill>
          <a:blip r:embed="rId2">
            <a:alphaModFix/>
          </a:blip>
          <a:stretch>
            <a:fillRect/>
          </a:stretch>
        </p:blipFill>
        <p:spPr>
          <a:xfrm>
            <a:off x="7562451" y="4551825"/>
            <a:ext cx="491915" cy="49095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986"/>
        <p:cNvGrpSpPr/>
        <p:nvPr/>
      </p:nvGrpSpPr>
      <p:grpSpPr>
        <a:xfrm>
          <a:off x="0" y="0"/>
          <a:ext cx="0" cy="0"/>
          <a:chOff x="0" y="0"/>
          <a:chExt cx="0" cy="0"/>
        </a:xfrm>
      </p:grpSpPr>
      <p:sp>
        <p:nvSpPr>
          <p:cNvPr id="987" name="Google Shape;987;p38"/>
          <p:cNvSpPr txBox="1">
            <a:spLocks noGrp="1"/>
          </p:cNvSpPr>
          <p:nvPr>
            <p:ph type="title"/>
          </p:nvPr>
        </p:nvSpPr>
        <p:spPr>
          <a:xfrm>
            <a:off x="1763321" y="3120450"/>
            <a:ext cx="56175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sp>
        <p:nvSpPr>
          <p:cNvPr id="988" name="Google Shape;988;p38"/>
          <p:cNvSpPr txBox="1">
            <a:spLocks noGrp="1"/>
          </p:cNvSpPr>
          <p:nvPr>
            <p:ph type="subTitle" idx="1"/>
          </p:nvPr>
        </p:nvSpPr>
        <p:spPr>
          <a:xfrm>
            <a:off x="1763179" y="1591650"/>
            <a:ext cx="5617500" cy="15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a:solidFill>
                  <a:schemeClr val="dk1"/>
                </a:solidFill>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989" name="Google Shape;989;p38"/>
          <p:cNvSpPr/>
          <p:nvPr/>
        </p:nvSpPr>
        <p:spPr>
          <a:xfrm flipH="1">
            <a:off x="-53196" y="4316004"/>
            <a:ext cx="9250392" cy="645557"/>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p:nvPr/>
        </p:nvSpPr>
        <p:spPr>
          <a:xfrm flipH="1">
            <a:off x="-53196" y="4720510"/>
            <a:ext cx="9250392" cy="650079"/>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1" name="Google Shape;991;p38"/>
          <p:cNvPicPr preferRelativeResize="0"/>
          <p:nvPr/>
        </p:nvPicPr>
        <p:blipFill>
          <a:blip r:embed="rId2">
            <a:alphaModFix/>
          </a:blip>
          <a:stretch>
            <a:fillRect/>
          </a:stretch>
        </p:blipFill>
        <p:spPr>
          <a:xfrm>
            <a:off x="7627975" y="-220125"/>
            <a:ext cx="1266625" cy="2020575"/>
          </a:xfrm>
          <a:prstGeom prst="rect">
            <a:avLst/>
          </a:prstGeom>
          <a:noFill/>
          <a:ln>
            <a:noFill/>
          </a:ln>
        </p:spPr>
      </p:pic>
      <p:sp>
        <p:nvSpPr>
          <p:cNvPr id="992" name="Google Shape;992;p38"/>
          <p:cNvSpPr/>
          <p:nvPr/>
        </p:nvSpPr>
        <p:spPr>
          <a:xfrm flipH="1">
            <a:off x="-53245" y="4720500"/>
            <a:ext cx="1889585" cy="783842"/>
          </a:xfrm>
          <a:custGeom>
            <a:avLst/>
            <a:gdLst/>
            <a:ahLst/>
            <a:cxnLst/>
            <a:rect l="l" t="t" r="r" b="b"/>
            <a:pathLst>
              <a:path w="105963" h="43962" extrusionOk="0">
                <a:moveTo>
                  <a:pt x="91651" y="0"/>
                </a:moveTo>
                <a:cubicBezTo>
                  <a:pt x="91651" y="0"/>
                  <a:pt x="89544" y="811"/>
                  <a:pt x="86898" y="3025"/>
                </a:cubicBezTo>
                <a:cubicBezTo>
                  <a:pt x="86898" y="3025"/>
                  <a:pt x="79937" y="508"/>
                  <a:pt x="72526" y="508"/>
                </a:cubicBezTo>
                <a:cubicBezTo>
                  <a:pt x="71252" y="508"/>
                  <a:pt x="69965" y="582"/>
                  <a:pt x="68698" y="757"/>
                </a:cubicBezTo>
                <a:cubicBezTo>
                  <a:pt x="60057" y="1999"/>
                  <a:pt x="58706" y="4753"/>
                  <a:pt x="58706" y="4753"/>
                </a:cubicBezTo>
                <a:lnTo>
                  <a:pt x="51956" y="1513"/>
                </a:lnTo>
                <a:cubicBezTo>
                  <a:pt x="51956" y="1513"/>
                  <a:pt x="49903" y="3619"/>
                  <a:pt x="48607" y="5509"/>
                </a:cubicBezTo>
                <a:cubicBezTo>
                  <a:pt x="48607" y="5509"/>
                  <a:pt x="41532" y="6265"/>
                  <a:pt x="40020" y="9722"/>
                </a:cubicBezTo>
                <a:lnTo>
                  <a:pt x="41154" y="14042"/>
                </a:lnTo>
                <a:cubicBezTo>
                  <a:pt x="41154" y="14042"/>
                  <a:pt x="40697" y="14010"/>
                  <a:pt x="39917" y="14010"/>
                </a:cubicBezTo>
                <a:cubicBezTo>
                  <a:pt x="37821" y="14010"/>
                  <a:pt x="33391" y="14240"/>
                  <a:pt x="29219" y="15932"/>
                </a:cubicBezTo>
                <a:cubicBezTo>
                  <a:pt x="29219" y="15932"/>
                  <a:pt x="30137" y="13664"/>
                  <a:pt x="29219" y="13394"/>
                </a:cubicBezTo>
                <a:cubicBezTo>
                  <a:pt x="28414" y="13193"/>
                  <a:pt x="26020" y="12243"/>
                  <a:pt x="21338" y="12243"/>
                </a:cubicBezTo>
                <a:cubicBezTo>
                  <a:pt x="20989" y="12243"/>
                  <a:pt x="20628" y="12249"/>
                  <a:pt x="20254" y="12260"/>
                </a:cubicBezTo>
                <a:lnTo>
                  <a:pt x="17229" y="14906"/>
                </a:lnTo>
                <a:cubicBezTo>
                  <a:pt x="17229" y="14906"/>
                  <a:pt x="19497" y="17823"/>
                  <a:pt x="21118" y="21387"/>
                </a:cubicBezTo>
                <a:cubicBezTo>
                  <a:pt x="19929" y="22035"/>
                  <a:pt x="18471" y="22899"/>
                  <a:pt x="17391" y="23871"/>
                </a:cubicBezTo>
                <a:cubicBezTo>
                  <a:pt x="16851" y="23790"/>
                  <a:pt x="15163" y="23588"/>
                  <a:pt x="13381" y="23588"/>
                </a:cubicBezTo>
                <a:cubicBezTo>
                  <a:pt x="11599" y="23588"/>
                  <a:pt x="9722" y="23790"/>
                  <a:pt x="8804" y="24519"/>
                </a:cubicBezTo>
                <a:cubicBezTo>
                  <a:pt x="6752" y="26194"/>
                  <a:pt x="6752" y="31864"/>
                  <a:pt x="3403" y="32296"/>
                </a:cubicBezTo>
                <a:cubicBezTo>
                  <a:pt x="1" y="32782"/>
                  <a:pt x="20254" y="43962"/>
                  <a:pt x="20254" y="43962"/>
                </a:cubicBezTo>
                <a:lnTo>
                  <a:pt x="19227" y="36131"/>
                </a:lnTo>
                <a:lnTo>
                  <a:pt x="19929" y="36131"/>
                </a:lnTo>
                <a:cubicBezTo>
                  <a:pt x="21858" y="37805"/>
                  <a:pt x="27626" y="38446"/>
                  <a:pt x="35325" y="38446"/>
                </a:cubicBezTo>
                <a:cubicBezTo>
                  <a:pt x="60403" y="38446"/>
                  <a:pt x="105962" y="31648"/>
                  <a:pt x="105962" y="31648"/>
                </a:cubicBezTo>
                <a:lnTo>
                  <a:pt x="105962" y="4645"/>
                </a:lnTo>
                <a:cubicBezTo>
                  <a:pt x="105962" y="4645"/>
                  <a:pt x="96727" y="811"/>
                  <a:pt x="91651"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23">
    <p:spTree>
      <p:nvGrpSpPr>
        <p:cNvPr id="1" name="Shape 993"/>
        <p:cNvGrpSpPr/>
        <p:nvPr/>
      </p:nvGrpSpPr>
      <p:grpSpPr>
        <a:xfrm>
          <a:off x="0" y="0"/>
          <a:ext cx="0" cy="0"/>
          <a:chOff x="0" y="0"/>
          <a:chExt cx="0" cy="0"/>
        </a:xfrm>
      </p:grpSpPr>
      <p:sp>
        <p:nvSpPr>
          <p:cNvPr id="994" name="Google Shape;994;p39"/>
          <p:cNvSpPr/>
          <p:nvPr/>
        </p:nvSpPr>
        <p:spPr>
          <a:xfrm rot="-900077">
            <a:off x="6566933" y="2655688"/>
            <a:ext cx="3421152" cy="2377944"/>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9"/>
          <p:cNvSpPr/>
          <p:nvPr/>
        </p:nvSpPr>
        <p:spPr>
          <a:xfrm>
            <a:off x="-329225" y="2446925"/>
            <a:ext cx="2321023" cy="2420400"/>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p:cNvSpPr/>
          <p:nvPr/>
        </p:nvSpPr>
        <p:spPr>
          <a:xfrm>
            <a:off x="-1410800" y="3961950"/>
            <a:ext cx="11378086"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 name="Google Shape;997;p39"/>
          <p:cNvGrpSpPr/>
          <p:nvPr/>
        </p:nvGrpSpPr>
        <p:grpSpPr>
          <a:xfrm>
            <a:off x="-159450" y="4169838"/>
            <a:ext cx="9514450" cy="1145350"/>
            <a:chOff x="-159450" y="4017438"/>
            <a:chExt cx="9514450" cy="1145350"/>
          </a:xfrm>
        </p:grpSpPr>
        <p:sp>
          <p:nvSpPr>
            <p:cNvPr id="998" name="Google Shape;998;p39"/>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9"/>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9"/>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9"/>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9"/>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9"/>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9"/>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9"/>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9"/>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9"/>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9"/>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9"/>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9"/>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9"/>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9"/>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9"/>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9"/>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9"/>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39"/>
          <p:cNvSpPr txBox="1">
            <a:spLocks noGrp="1"/>
          </p:cNvSpPr>
          <p:nvPr>
            <p:ph type="ctrTitle"/>
          </p:nvPr>
        </p:nvSpPr>
        <p:spPr>
          <a:xfrm>
            <a:off x="2592000" y="535650"/>
            <a:ext cx="3960000" cy="1010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96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1050" name="Google Shape;1050;p39"/>
          <p:cNvSpPr txBox="1">
            <a:spLocks noGrp="1"/>
          </p:cNvSpPr>
          <p:nvPr>
            <p:ph type="subTitle" idx="1"/>
          </p:nvPr>
        </p:nvSpPr>
        <p:spPr>
          <a:xfrm>
            <a:off x="2592000" y="1545751"/>
            <a:ext cx="3960000" cy="122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51" name="Google Shape;1051;p39"/>
          <p:cNvSpPr txBox="1"/>
          <p:nvPr/>
        </p:nvSpPr>
        <p:spPr>
          <a:xfrm>
            <a:off x="2735400" y="3292925"/>
            <a:ext cx="3673200" cy="728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Ubuntu"/>
                <a:ea typeface="Ubuntu"/>
                <a:cs typeface="Ubuntu"/>
                <a:sym typeface="Ubuntu"/>
              </a:rPr>
              <a:t>CREDITS: This presentation template was created by </a:t>
            </a:r>
            <a:r>
              <a:rPr lang="en" sz="1200" b="1">
                <a:solidFill>
                  <a:schemeClr val="dk1"/>
                </a:solidFill>
                <a:uFill>
                  <a:noFill/>
                </a:uFill>
                <a:latin typeface="Ubuntu"/>
                <a:ea typeface="Ubuntu"/>
                <a:cs typeface="Ubuntu"/>
                <a:sym typeface="Ubuntu"/>
                <a:hlinkClick r:id="rId2">
                  <a:extLst>
                    <a:ext uri="{A12FA001-AC4F-418D-AE19-62706E023703}">
                      <ahyp:hlinkClr xmlns:ahyp="http://schemas.microsoft.com/office/drawing/2018/hyperlinkcolor" val="tx"/>
                    </a:ext>
                  </a:extLst>
                </a:hlinkClick>
              </a:rPr>
              <a:t>Slidesgo</a:t>
            </a:r>
            <a:r>
              <a:rPr lang="en" sz="1200">
                <a:solidFill>
                  <a:schemeClr val="dk1"/>
                </a:solidFill>
                <a:latin typeface="Ubuntu"/>
                <a:ea typeface="Ubuntu"/>
                <a:cs typeface="Ubuntu"/>
                <a:sym typeface="Ubuntu"/>
              </a:rPr>
              <a:t>, including icons by </a:t>
            </a:r>
            <a:r>
              <a:rPr lang="en" sz="1200" b="1">
                <a:solidFill>
                  <a:schemeClr val="dk1"/>
                </a:solidFill>
                <a:uFill>
                  <a:noFill/>
                </a:uFill>
                <a:latin typeface="Ubuntu"/>
                <a:ea typeface="Ubuntu"/>
                <a:cs typeface="Ubuntu"/>
                <a:sym typeface="Ubuntu"/>
                <a:hlinkClick r:id="rId3">
                  <a:extLst>
                    <a:ext uri="{A12FA001-AC4F-418D-AE19-62706E023703}">
                      <ahyp:hlinkClr xmlns:ahyp="http://schemas.microsoft.com/office/drawing/2018/hyperlinkcolor" val="tx"/>
                    </a:ext>
                  </a:extLst>
                </a:hlinkClick>
              </a:rPr>
              <a:t>Flaticon</a:t>
            </a:r>
            <a:r>
              <a:rPr lang="en" sz="1200">
                <a:solidFill>
                  <a:schemeClr val="dk1"/>
                </a:solidFill>
                <a:latin typeface="Ubuntu"/>
                <a:ea typeface="Ubuntu"/>
                <a:cs typeface="Ubuntu"/>
                <a:sym typeface="Ubuntu"/>
              </a:rPr>
              <a:t>, infographics &amp; images by </a:t>
            </a:r>
            <a:r>
              <a:rPr lang="en" sz="1200" b="1">
                <a:solidFill>
                  <a:schemeClr val="dk1"/>
                </a:solidFill>
                <a:uFill>
                  <a:noFill/>
                </a:uFill>
                <a:latin typeface="Ubuntu"/>
                <a:ea typeface="Ubuntu"/>
                <a:cs typeface="Ubuntu"/>
                <a:sym typeface="Ubuntu"/>
                <a:hlinkClick r:id="rId4">
                  <a:extLst>
                    <a:ext uri="{A12FA001-AC4F-418D-AE19-62706E023703}">
                      <ahyp:hlinkClr xmlns:ahyp="http://schemas.microsoft.com/office/drawing/2018/hyperlinkcolor" val="tx"/>
                    </a:ext>
                  </a:extLst>
                </a:hlinkClick>
              </a:rPr>
              <a:t>Freepik</a:t>
            </a:r>
            <a:endParaRPr sz="1200" b="1">
              <a:solidFill>
                <a:schemeClr val="dk1"/>
              </a:solidFill>
              <a:latin typeface="Ubuntu"/>
              <a:ea typeface="Ubuntu"/>
              <a:cs typeface="Ubuntu"/>
              <a:sym typeface="Ubuntu"/>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27">
    <p:spTree>
      <p:nvGrpSpPr>
        <p:cNvPr id="1" name="Shape 1052"/>
        <p:cNvGrpSpPr/>
        <p:nvPr/>
      </p:nvGrpSpPr>
      <p:grpSpPr>
        <a:xfrm>
          <a:off x="0" y="0"/>
          <a:ext cx="0" cy="0"/>
          <a:chOff x="0" y="0"/>
          <a:chExt cx="0" cy="0"/>
        </a:xfrm>
      </p:grpSpPr>
      <p:grpSp>
        <p:nvGrpSpPr>
          <p:cNvPr id="1053" name="Google Shape;1053;p40"/>
          <p:cNvGrpSpPr/>
          <p:nvPr/>
        </p:nvGrpSpPr>
        <p:grpSpPr>
          <a:xfrm rot="10800000" flipH="1">
            <a:off x="-76450" y="3943931"/>
            <a:ext cx="9306945" cy="1429495"/>
            <a:chOff x="-76450" y="4113350"/>
            <a:chExt cx="9306945" cy="1210205"/>
          </a:xfrm>
        </p:grpSpPr>
        <p:sp>
          <p:nvSpPr>
            <p:cNvPr id="1054" name="Google Shape;1054;p40"/>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23913" y="3026175"/>
            <a:ext cx="9208591" cy="624766"/>
          </a:xfrm>
          <a:custGeom>
            <a:avLst/>
            <a:gdLst/>
            <a:ahLst/>
            <a:cxnLst/>
            <a:rect l="l" t="t" r="r" b="b"/>
            <a:pathLst>
              <a:path w="205377" h="13934" extrusionOk="0">
                <a:moveTo>
                  <a:pt x="6835" y="13441"/>
                </a:moveTo>
                <a:cubicBezTo>
                  <a:pt x="11994" y="12981"/>
                  <a:pt x="40484" y="8216"/>
                  <a:pt x="48305" y="7690"/>
                </a:cubicBezTo>
                <a:cubicBezTo>
                  <a:pt x="56158" y="7164"/>
                  <a:pt x="80540" y="9136"/>
                  <a:pt x="90793" y="11338"/>
                </a:cubicBezTo>
                <a:cubicBezTo>
                  <a:pt x="101078" y="13572"/>
                  <a:pt x="107617" y="13408"/>
                  <a:pt x="114518" y="12225"/>
                </a:cubicBezTo>
                <a:cubicBezTo>
                  <a:pt x="121451" y="11042"/>
                  <a:pt x="122930" y="11798"/>
                  <a:pt x="130455" y="12225"/>
                </a:cubicBezTo>
                <a:cubicBezTo>
                  <a:pt x="137980" y="12652"/>
                  <a:pt x="146787" y="10352"/>
                  <a:pt x="152833" y="9366"/>
                </a:cubicBezTo>
                <a:cubicBezTo>
                  <a:pt x="158912" y="8380"/>
                  <a:pt x="177248" y="12849"/>
                  <a:pt x="187402" y="13375"/>
                </a:cubicBezTo>
                <a:cubicBezTo>
                  <a:pt x="194795" y="13769"/>
                  <a:pt x="201992" y="12093"/>
                  <a:pt x="205376" y="11140"/>
                </a:cubicBezTo>
                <a:lnTo>
                  <a:pt x="205376" y="7329"/>
                </a:lnTo>
                <a:cubicBezTo>
                  <a:pt x="205376" y="7329"/>
                  <a:pt x="183656" y="5554"/>
                  <a:pt x="174915" y="4141"/>
                </a:cubicBezTo>
                <a:cubicBezTo>
                  <a:pt x="166207" y="2695"/>
                  <a:pt x="156217" y="1972"/>
                  <a:pt x="146064" y="2498"/>
                </a:cubicBezTo>
                <a:cubicBezTo>
                  <a:pt x="135910" y="3057"/>
                  <a:pt x="127399" y="1"/>
                  <a:pt x="119283" y="2334"/>
                </a:cubicBezTo>
                <a:cubicBezTo>
                  <a:pt x="111166" y="4667"/>
                  <a:pt x="106664" y="7164"/>
                  <a:pt x="94933" y="7329"/>
                </a:cubicBezTo>
                <a:cubicBezTo>
                  <a:pt x="83202" y="7526"/>
                  <a:pt x="76630" y="3024"/>
                  <a:pt x="66476" y="2498"/>
                </a:cubicBezTo>
                <a:cubicBezTo>
                  <a:pt x="56322" y="2005"/>
                  <a:pt x="31217" y="4667"/>
                  <a:pt x="21786" y="6803"/>
                </a:cubicBezTo>
                <a:cubicBezTo>
                  <a:pt x="12323" y="8939"/>
                  <a:pt x="0" y="10187"/>
                  <a:pt x="0" y="10187"/>
                </a:cubicBezTo>
                <a:lnTo>
                  <a:pt x="0" y="13441"/>
                </a:lnTo>
                <a:cubicBezTo>
                  <a:pt x="0" y="13441"/>
                  <a:pt x="1643" y="13934"/>
                  <a:pt x="6835" y="1344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23913" y="3347403"/>
            <a:ext cx="9208591" cy="1141921"/>
          </a:xfrm>
          <a:custGeom>
            <a:avLst/>
            <a:gdLst/>
            <a:ahLst/>
            <a:cxnLst/>
            <a:rect l="l" t="t" r="r" b="b"/>
            <a:pathLst>
              <a:path w="205377" h="25468" extrusionOk="0">
                <a:moveTo>
                  <a:pt x="205376" y="3976"/>
                </a:moveTo>
                <a:cubicBezTo>
                  <a:pt x="202025" y="4929"/>
                  <a:pt x="194795" y="6605"/>
                  <a:pt x="187402" y="6244"/>
                </a:cubicBezTo>
                <a:cubicBezTo>
                  <a:pt x="177248" y="5685"/>
                  <a:pt x="158912" y="1216"/>
                  <a:pt x="152833" y="2202"/>
                </a:cubicBezTo>
                <a:cubicBezTo>
                  <a:pt x="146787" y="3188"/>
                  <a:pt x="137980" y="5488"/>
                  <a:pt x="130455" y="5061"/>
                </a:cubicBezTo>
                <a:cubicBezTo>
                  <a:pt x="122930" y="4634"/>
                  <a:pt x="121451" y="3878"/>
                  <a:pt x="114518" y="5061"/>
                </a:cubicBezTo>
                <a:cubicBezTo>
                  <a:pt x="107617" y="6244"/>
                  <a:pt x="101078" y="6408"/>
                  <a:pt x="90793" y="4174"/>
                </a:cubicBezTo>
                <a:cubicBezTo>
                  <a:pt x="80540" y="1939"/>
                  <a:pt x="56158" y="0"/>
                  <a:pt x="48305" y="526"/>
                </a:cubicBezTo>
                <a:cubicBezTo>
                  <a:pt x="40484" y="1052"/>
                  <a:pt x="11994" y="5817"/>
                  <a:pt x="6835" y="6277"/>
                </a:cubicBezTo>
                <a:cubicBezTo>
                  <a:pt x="1643" y="6770"/>
                  <a:pt x="0" y="6277"/>
                  <a:pt x="0" y="6277"/>
                </a:cubicBezTo>
                <a:lnTo>
                  <a:pt x="0" y="15149"/>
                </a:lnTo>
                <a:lnTo>
                  <a:pt x="205376" y="25467"/>
                </a:ln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62250" y="3573393"/>
            <a:ext cx="9286698" cy="1570120"/>
          </a:xfrm>
          <a:custGeom>
            <a:avLst/>
            <a:gdLst/>
            <a:ahLst/>
            <a:cxnLst/>
            <a:rect l="l" t="t" r="r" b="b"/>
            <a:pathLst>
              <a:path w="207119" h="35018" extrusionOk="0">
                <a:moveTo>
                  <a:pt x="51518" y="1"/>
                </a:moveTo>
                <a:cubicBezTo>
                  <a:pt x="49194" y="1"/>
                  <a:pt x="46815" y="93"/>
                  <a:pt x="44362" y="284"/>
                </a:cubicBezTo>
                <a:cubicBezTo>
                  <a:pt x="32960" y="1204"/>
                  <a:pt x="24942" y="4391"/>
                  <a:pt x="17121" y="5278"/>
                </a:cubicBezTo>
                <a:cubicBezTo>
                  <a:pt x="13451" y="5693"/>
                  <a:pt x="10017" y="5835"/>
                  <a:pt x="7146" y="5835"/>
                </a:cubicBezTo>
                <a:cubicBezTo>
                  <a:pt x="3873" y="5835"/>
                  <a:pt x="1331" y="5651"/>
                  <a:pt x="1" y="5476"/>
                </a:cubicBezTo>
                <a:lnTo>
                  <a:pt x="1" y="35017"/>
                </a:lnTo>
                <a:lnTo>
                  <a:pt x="207119" y="35017"/>
                </a:lnTo>
                <a:lnTo>
                  <a:pt x="207119" y="12771"/>
                </a:lnTo>
                <a:cubicBezTo>
                  <a:pt x="206537" y="12799"/>
                  <a:pt x="205924" y="12807"/>
                  <a:pt x="205272" y="12807"/>
                </a:cubicBezTo>
                <a:cubicBezTo>
                  <a:pt x="204450" y="12807"/>
                  <a:pt x="203565" y="12794"/>
                  <a:pt x="202604" y="12794"/>
                </a:cubicBezTo>
                <a:cubicBezTo>
                  <a:pt x="199891" y="12794"/>
                  <a:pt x="196572" y="12894"/>
                  <a:pt x="192331" y="13658"/>
                </a:cubicBezTo>
                <a:cubicBezTo>
                  <a:pt x="188865" y="14282"/>
                  <a:pt x="182950" y="14594"/>
                  <a:pt x="177232" y="14594"/>
                </a:cubicBezTo>
                <a:cubicBezTo>
                  <a:pt x="171514" y="14594"/>
                  <a:pt x="165994" y="14282"/>
                  <a:pt x="163316" y="13658"/>
                </a:cubicBezTo>
                <a:cubicBezTo>
                  <a:pt x="158938" y="12637"/>
                  <a:pt x="150300" y="10431"/>
                  <a:pt x="143290" y="10431"/>
                </a:cubicBezTo>
                <a:cubicBezTo>
                  <a:pt x="141724" y="10431"/>
                  <a:pt x="140239" y="10541"/>
                  <a:pt x="138901" y="10799"/>
                </a:cubicBezTo>
                <a:cubicBezTo>
                  <a:pt x="134399" y="11691"/>
                  <a:pt x="126056" y="12296"/>
                  <a:pt x="117492" y="12296"/>
                </a:cubicBezTo>
                <a:cubicBezTo>
                  <a:pt x="112179" y="12296"/>
                  <a:pt x="106781" y="12063"/>
                  <a:pt x="102163" y="11522"/>
                </a:cubicBezTo>
                <a:cubicBezTo>
                  <a:pt x="90136" y="10076"/>
                  <a:pt x="85832" y="6001"/>
                  <a:pt x="75678" y="3340"/>
                </a:cubicBezTo>
                <a:cubicBezTo>
                  <a:pt x="67735" y="1225"/>
                  <a:pt x="59994" y="1"/>
                  <a:pt x="5151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6000"/>
              <a:buNone/>
              <a:defRPr sz="6000">
                <a:solidFill>
                  <a:schemeClr val="accent2"/>
                </a:solidFill>
                <a:latin typeface="Londrina Solid"/>
                <a:ea typeface="Londrina Solid"/>
                <a:cs typeface="Londrina Solid"/>
                <a:sym typeface="Londrina Solid"/>
              </a:defRPr>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22" name="Google Shape;22;p3"/>
          <p:cNvSpPr txBox="1">
            <a:spLocks noGrp="1"/>
          </p:cNvSpPr>
          <p:nvPr>
            <p:ph type="subTitle" idx="1"/>
          </p:nvPr>
        </p:nvSpPr>
        <p:spPr>
          <a:xfrm>
            <a:off x="2662150" y="2289450"/>
            <a:ext cx="5041500" cy="28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3" name="Google Shape;23;p3"/>
          <p:cNvSpPr txBox="1">
            <a:spLocks noGrp="1"/>
          </p:cNvSpPr>
          <p:nvPr>
            <p:ph type="title" idx="2" hasCustomPrompt="1"/>
          </p:nvPr>
        </p:nvSpPr>
        <p:spPr>
          <a:xfrm>
            <a:off x="1440350" y="1309050"/>
            <a:ext cx="1067100" cy="98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pic>
        <p:nvPicPr>
          <p:cNvPr id="24" name="Google Shape;24;p3"/>
          <p:cNvPicPr preferRelativeResize="0"/>
          <p:nvPr/>
        </p:nvPicPr>
        <p:blipFill>
          <a:blip r:embed="rId2">
            <a:alphaModFix/>
          </a:blip>
          <a:stretch>
            <a:fillRect/>
          </a:stretch>
        </p:blipFill>
        <p:spPr>
          <a:xfrm>
            <a:off x="846850" y="4026148"/>
            <a:ext cx="769000" cy="767550"/>
          </a:xfrm>
          <a:prstGeom prst="rect">
            <a:avLst/>
          </a:prstGeom>
          <a:noFill/>
          <a:ln>
            <a:noFill/>
          </a:ln>
        </p:spPr>
      </p:pic>
      <p:grpSp>
        <p:nvGrpSpPr>
          <p:cNvPr id="25" name="Google Shape;25;p3"/>
          <p:cNvGrpSpPr/>
          <p:nvPr/>
        </p:nvGrpSpPr>
        <p:grpSpPr>
          <a:xfrm>
            <a:off x="208550" y="3824288"/>
            <a:ext cx="8759100" cy="1207738"/>
            <a:chOff x="208550" y="3824288"/>
            <a:chExt cx="8759100" cy="1207738"/>
          </a:xfrm>
        </p:grpSpPr>
        <p:sp>
          <p:nvSpPr>
            <p:cNvPr id="26" name="Google Shape;26;p3"/>
            <p:cNvSpPr/>
            <p:nvPr/>
          </p:nvSpPr>
          <p:spPr>
            <a:xfrm>
              <a:off x="5734800" y="4539763"/>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5285075" y="4302538"/>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949300" y="4672463"/>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5199700" y="47530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812325" y="494748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392150" y="442436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877350" y="45777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49325" y="495826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6558825" y="4257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6635850" y="4686075"/>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flipH="1">
              <a:off x="6210975" y="44369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6008750" y="49927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flipH="1">
              <a:off x="6443100" y="49250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flipH="1">
              <a:off x="5652000" y="4922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flipH="1">
              <a:off x="8096500" y="48812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194850" y="480908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880963" y="45893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flipH="1">
              <a:off x="7672250" y="48093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flipH="1">
              <a:off x="7363975" y="436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flipH="1">
              <a:off x="7788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flipH="1">
              <a:off x="8815250" y="4961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flipH="1">
              <a:off x="8354575" y="45959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flipH="1">
              <a:off x="8931100" y="44479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flipH="1">
              <a:off x="3734525" y="42981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3269500" y="4026150"/>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3346850" y="49220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27337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2622438"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909788" y="429985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766925" y="4208138"/>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926875" y="49509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2023825" y="3824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2102375" y="4947325"/>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2317800" y="4261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flipH="1">
              <a:off x="1898025" y="47250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53475" y="395026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87100" y="485800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499925" y="38332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451138" y="4415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flipH="1">
              <a:off x="208550" y="40271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6" name="Google Shape;66;p3"/>
          <p:cNvPicPr preferRelativeResize="0"/>
          <p:nvPr/>
        </p:nvPicPr>
        <p:blipFill>
          <a:blip r:embed="rId3">
            <a:alphaModFix/>
          </a:blip>
          <a:stretch>
            <a:fillRect/>
          </a:stretch>
        </p:blipFill>
        <p:spPr>
          <a:xfrm flipH="1">
            <a:off x="547771" y="469975"/>
            <a:ext cx="1143738" cy="5046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28">
    <p:spTree>
      <p:nvGrpSpPr>
        <p:cNvPr id="1" name="Shape 1057"/>
        <p:cNvGrpSpPr/>
        <p:nvPr/>
      </p:nvGrpSpPr>
      <p:grpSpPr>
        <a:xfrm>
          <a:off x="0" y="0"/>
          <a:ext cx="0" cy="0"/>
          <a:chOff x="0" y="0"/>
          <a:chExt cx="0" cy="0"/>
        </a:xfrm>
      </p:grpSpPr>
      <p:sp>
        <p:nvSpPr>
          <p:cNvPr id="1058" name="Google Shape;1058;p41"/>
          <p:cNvSpPr/>
          <p:nvPr/>
        </p:nvSpPr>
        <p:spPr>
          <a:xfrm flipH="1">
            <a:off x="5969588" y="2571750"/>
            <a:ext cx="4004582" cy="2249887"/>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820900"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1"/>
          <p:cNvSpPr/>
          <p:nvPr/>
        </p:nvSpPr>
        <p:spPr>
          <a:xfrm>
            <a:off x="796517" y="698843"/>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8093859" y="396228"/>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flipH="1">
            <a:off x="-1029605" y="4002350"/>
            <a:ext cx="11263363" cy="5676304"/>
          </a:xfrm>
          <a:custGeom>
            <a:avLst/>
            <a:gdLst/>
            <a:ahLst/>
            <a:cxnLst/>
            <a:rect l="l" t="t" r="r" b="b"/>
            <a:pathLst>
              <a:path w="91122" h="45922" extrusionOk="0">
                <a:moveTo>
                  <a:pt x="83000" y="1"/>
                </a:moveTo>
                <a:cubicBezTo>
                  <a:pt x="79723" y="1"/>
                  <a:pt x="74821" y="2666"/>
                  <a:pt x="63026" y="4856"/>
                </a:cubicBezTo>
                <a:cubicBezTo>
                  <a:pt x="59158" y="5576"/>
                  <a:pt x="55615" y="5656"/>
                  <a:pt x="52068" y="5656"/>
                </a:cubicBezTo>
                <a:cubicBezTo>
                  <a:pt x="51064" y="5656"/>
                  <a:pt x="50059" y="5649"/>
                  <a:pt x="49047" y="5649"/>
                </a:cubicBezTo>
                <a:cubicBezTo>
                  <a:pt x="47104" y="5649"/>
                  <a:pt x="45133" y="5673"/>
                  <a:pt x="43080" y="5809"/>
                </a:cubicBezTo>
                <a:cubicBezTo>
                  <a:pt x="36679" y="6234"/>
                  <a:pt x="32874" y="6430"/>
                  <a:pt x="29618" y="6430"/>
                </a:cubicBezTo>
                <a:cubicBezTo>
                  <a:pt x="26572" y="6430"/>
                  <a:pt x="24006" y="6258"/>
                  <a:pt x="20242" y="5941"/>
                </a:cubicBezTo>
                <a:cubicBezTo>
                  <a:pt x="15171" y="5515"/>
                  <a:pt x="11540" y="4939"/>
                  <a:pt x="8940" y="4939"/>
                </a:cubicBezTo>
                <a:cubicBezTo>
                  <a:pt x="7327" y="4939"/>
                  <a:pt x="6110" y="5160"/>
                  <a:pt x="5192" y="5777"/>
                </a:cubicBezTo>
                <a:cubicBezTo>
                  <a:pt x="0" y="9293"/>
                  <a:pt x="592" y="23685"/>
                  <a:pt x="6539" y="32163"/>
                </a:cubicBezTo>
                <a:cubicBezTo>
                  <a:pt x="12978" y="41392"/>
                  <a:pt x="27360" y="45922"/>
                  <a:pt x="42332" y="45922"/>
                </a:cubicBezTo>
                <a:cubicBezTo>
                  <a:pt x="59987" y="45922"/>
                  <a:pt x="78463" y="39623"/>
                  <a:pt x="85700" y="27300"/>
                </a:cubicBezTo>
                <a:cubicBezTo>
                  <a:pt x="91121" y="18066"/>
                  <a:pt x="90990" y="4298"/>
                  <a:pt x="85568" y="749"/>
                </a:cubicBezTo>
                <a:cubicBezTo>
                  <a:pt x="84763" y="225"/>
                  <a:pt x="83950" y="1"/>
                  <a:pt x="83000" y="1"/>
                </a:cubicBezTo>
                <a:close/>
              </a:path>
            </a:pathLst>
          </a:custGeom>
          <a:gradFill>
            <a:gsLst>
              <a:gs pos="0">
                <a:schemeClr val="dk1"/>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1"/>
        <p:cNvGrpSpPr/>
        <p:nvPr/>
      </p:nvGrpSpPr>
      <p:grpSpPr>
        <a:xfrm>
          <a:off x="0" y="0"/>
          <a:ext cx="0" cy="0"/>
          <a:chOff x="0" y="0"/>
          <a:chExt cx="0" cy="0"/>
        </a:xfrm>
      </p:grpSpPr>
      <p:sp>
        <p:nvSpPr>
          <p:cNvPr id="72" name="Google Shape;72;p5"/>
          <p:cNvSpPr/>
          <p:nvPr/>
        </p:nvSpPr>
        <p:spPr>
          <a:xfrm>
            <a:off x="-1181375" y="2008548"/>
            <a:ext cx="4739549" cy="2662812"/>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65345" y="392343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flipH="1">
            <a:off x="-82670" y="4286313"/>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82670" y="4286330"/>
            <a:ext cx="9303588" cy="1503490"/>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7152095" y="184701"/>
            <a:ext cx="1423919" cy="77478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5572821" y="630697"/>
            <a:ext cx="1092471" cy="572706"/>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txBox="1">
            <a:spLocks noGrp="1"/>
          </p:cNvSpPr>
          <p:nvPr>
            <p:ph type="title"/>
          </p:nvPr>
        </p:nvSpPr>
        <p:spPr>
          <a:xfrm>
            <a:off x="714175" y="445025"/>
            <a:ext cx="38577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79" name="Google Shape;79;p5"/>
          <p:cNvSpPr txBox="1">
            <a:spLocks noGrp="1"/>
          </p:cNvSpPr>
          <p:nvPr>
            <p:ph type="title" idx="2"/>
          </p:nvPr>
        </p:nvSpPr>
        <p:spPr>
          <a:xfrm>
            <a:off x="1640369" y="2030475"/>
            <a:ext cx="26922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0" name="Google Shape;80;p5"/>
          <p:cNvSpPr txBox="1">
            <a:spLocks noGrp="1"/>
          </p:cNvSpPr>
          <p:nvPr>
            <p:ph type="subTitle" idx="1"/>
          </p:nvPr>
        </p:nvSpPr>
        <p:spPr>
          <a:xfrm>
            <a:off x="1640369" y="2362430"/>
            <a:ext cx="26922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5"/>
          <p:cNvSpPr txBox="1">
            <a:spLocks noGrp="1"/>
          </p:cNvSpPr>
          <p:nvPr>
            <p:ph type="title" idx="3"/>
          </p:nvPr>
        </p:nvSpPr>
        <p:spPr>
          <a:xfrm>
            <a:off x="4811431" y="2030475"/>
            <a:ext cx="2692200" cy="33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200"/>
              <a:buNone/>
              <a:defRPr sz="2200">
                <a:solidFill>
                  <a:schemeClr val="lt2"/>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2" name="Google Shape;82;p5"/>
          <p:cNvSpPr txBox="1">
            <a:spLocks noGrp="1"/>
          </p:cNvSpPr>
          <p:nvPr>
            <p:ph type="subTitle" idx="4"/>
          </p:nvPr>
        </p:nvSpPr>
        <p:spPr>
          <a:xfrm>
            <a:off x="4811431" y="2362430"/>
            <a:ext cx="26922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3" name="Google Shape;83;p5"/>
          <p:cNvGrpSpPr/>
          <p:nvPr/>
        </p:nvGrpSpPr>
        <p:grpSpPr>
          <a:xfrm>
            <a:off x="6544930" y="4020059"/>
            <a:ext cx="524132" cy="758101"/>
            <a:chOff x="7426450" y="4011425"/>
            <a:chExt cx="652148" cy="943381"/>
          </a:xfrm>
        </p:grpSpPr>
        <p:sp>
          <p:nvSpPr>
            <p:cNvPr id="84" name="Google Shape;84;p5"/>
            <p:cNvSpPr/>
            <p:nvPr/>
          </p:nvSpPr>
          <p:spPr>
            <a:xfrm>
              <a:off x="7426450" y="4741532"/>
              <a:ext cx="652148" cy="213274"/>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chemeClr val="dk1"/>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5" name="Google Shape;85;p5"/>
            <p:cNvPicPr preferRelativeResize="0"/>
            <p:nvPr/>
          </p:nvPicPr>
          <p:blipFill>
            <a:blip r:embed="rId2">
              <a:alphaModFix/>
            </a:blip>
            <a:stretch>
              <a:fillRect/>
            </a:stretch>
          </p:blipFill>
          <p:spPr>
            <a:xfrm>
              <a:off x="7549407" y="4011425"/>
              <a:ext cx="406195" cy="893599"/>
            </a:xfrm>
            <a:prstGeom prst="rect">
              <a:avLst/>
            </a:prstGeom>
            <a:noFill/>
            <a:ln>
              <a:noFill/>
            </a:ln>
          </p:spPr>
        </p:pic>
      </p:grpSp>
      <p:grpSp>
        <p:nvGrpSpPr>
          <p:cNvPr id="86" name="Google Shape;86;p5"/>
          <p:cNvGrpSpPr/>
          <p:nvPr/>
        </p:nvGrpSpPr>
        <p:grpSpPr>
          <a:xfrm>
            <a:off x="576676" y="3456665"/>
            <a:ext cx="1393247" cy="1564772"/>
            <a:chOff x="576642" y="3299623"/>
            <a:chExt cx="1532894" cy="1721611"/>
          </a:xfrm>
        </p:grpSpPr>
        <p:sp>
          <p:nvSpPr>
            <p:cNvPr id="87" name="Google Shape;87;p5"/>
            <p:cNvSpPr/>
            <p:nvPr/>
          </p:nvSpPr>
          <p:spPr>
            <a:xfrm>
              <a:off x="576642" y="4448557"/>
              <a:ext cx="1532894" cy="572677"/>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 name="Google Shape;88;p5"/>
            <p:cNvPicPr preferRelativeResize="0"/>
            <p:nvPr/>
          </p:nvPicPr>
          <p:blipFill>
            <a:blip r:embed="rId3">
              <a:alphaModFix/>
            </a:blip>
            <a:stretch>
              <a:fillRect/>
            </a:stretch>
          </p:blipFill>
          <p:spPr>
            <a:xfrm>
              <a:off x="714175" y="3299623"/>
              <a:ext cx="1176080" cy="1721601"/>
            </a:xfrm>
            <a:prstGeom prst="rect">
              <a:avLst/>
            </a:prstGeom>
            <a:noFill/>
            <a:ln>
              <a:noFill/>
            </a:ln>
          </p:spPr>
        </p:pic>
      </p:grpSp>
      <p:sp>
        <p:nvSpPr>
          <p:cNvPr id="89" name="Google Shape;89;p5"/>
          <p:cNvSpPr/>
          <p:nvPr/>
        </p:nvSpPr>
        <p:spPr>
          <a:xfrm>
            <a:off x="210849" y="4637900"/>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2258500" y="4505375"/>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3212025" y="4778154"/>
            <a:ext cx="191951" cy="188535"/>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5"/>
          <p:cNvGrpSpPr/>
          <p:nvPr/>
        </p:nvGrpSpPr>
        <p:grpSpPr>
          <a:xfrm>
            <a:off x="5164075" y="4417713"/>
            <a:ext cx="3650350" cy="673463"/>
            <a:chOff x="5164075" y="4417713"/>
            <a:chExt cx="3650350" cy="673463"/>
          </a:xfrm>
        </p:grpSpPr>
        <p:sp>
          <p:nvSpPr>
            <p:cNvPr id="93" name="Google Shape;93;p5"/>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7"/>
          <p:cNvSpPr/>
          <p:nvPr/>
        </p:nvSpPr>
        <p:spPr>
          <a:xfrm>
            <a:off x="-820900" y="2571750"/>
            <a:ext cx="4004582" cy="2249887"/>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flipH="1">
            <a:off x="6565309" y="2966901"/>
            <a:ext cx="3408862" cy="1854735"/>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7"/>
          <p:cNvGrpSpPr/>
          <p:nvPr/>
        </p:nvGrpSpPr>
        <p:grpSpPr>
          <a:xfrm rot="10800000" flipH="1">
            <a:off x="-76450" y="3980406"/>
            <a:ext cx="9306945" cy="1429495"/>
            <a:chOff x="-76450" y="4113350"/>
            <a:chExt cx="9306945" cy="1210205"/>
          </a:xfrm>
        </p:grpSpPr>
        <p:sp>
          <p:nvSpPr>
            <p:cNvPr id="128" name="Google Shape;128;p7"/>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a:off x="-76450" y="4796009"/>
              <a:ext cx="9306945" cy="527547"/>
            </a:xfrm>
            <a:custGeom>
              <a:avLst/>
              <a:gdLst/>
              <a:ahLst/>
              <a:cxnLst/>
              <a:rect l="l" t="t" r="r" b="b"/>
              <a:pathLst>
                <a:path w="230827" h="13084" extrusionOk="0">
                  <a:moveTo>
                    <a:pt x="0" y="0"/>
                  </a:moveTo>
                  <a:lnTo>
                    <a:pt x="0" y="8556"/>
                  </a:lnTo>
                  <a:lnTo>
                    <a:pt x="861" y="8556"/>
                  </a:lnTo>
                  <a:cubicBezTo>
                    <a:pt x="6700" y="8556"/>
                    <a:pt x="6700" y="13083"/>
                    <a:pt x="12540" y="13083"/>
                  </a:cubicBezTo>
                  <a:cubicBezTo>
                    <a:pt x="18380" y="13083"/>
                    <a:pt x="18380" y="8556"/>
                    <a:pt x="24219" y="8556"/>
                  </a:cubicBezTo>
                  <a:cubicBezTo>
                    <a:pt x="30104" y="8556"/>
                    <a:pt x="30104" y="13083"/>
                    <a:pt x="35944" y="13083"/>
                  </a:cubicBezTo>
                  <a:cubicBezTo>
                    <a:pt x="41784" y="13083"/>
                    <a:pt x="41784" y="8556"/>
                    <a:pt x="47623" y="8556"/>
                  </a:cubicBezTo>
                  <a:cubicBezTo>
                    <a:pt x="53463" y="8556"/>
                    <a:pt x="53463" y="13083"/>
                    <a:pt x="59303" y="13083"/>
                  </a:cubicBezTo>
                  <a:cubicBezTo>
                    <a:pt x="65142" y="13083"/>
                    <a:pt x="65142" y="8556"/>
                    <a:pt x="70982" y="8556"/>
                  </a:cubicBezTo>
                  <a:cubicBezTo>
                    <a:pt x="76867" y="8556"/>
                    <a:pt x="76867" y="13083"/>
                    <a:pt x="82707" y="13083"/>
                  </a:cubicBezTo>
                  <a:cubicBezTo>
                    <a:pt x="88546" y="13083"/>
                    <a:pt x="88546" y="8556"/>
                    <a:pt x="94386" y="8556"/>
                  </a:cubicBezTo>
                  <a:cubicBezTo>
                    <a:pt x="100226" y="8556"/>
                    <a:pt x="100226" y="13083"/>
                    <a:pt x="106066" y="13083"/>
                  </a:cubicBezTo>
                  <a:cubicBezTo>
                    <a:pt x="111905" y="13083"/>
                    <a:pt x="111905" y="8556"/>
                    <a:pt x="117745" y="8556"/>
                  </a:cubicBezTo>
                  <a:cubicBezTo>
                    <a:pt x="123630" y="8556"/>
                    <a:pt x="123630" y="13083"/>
                    <a:pt x="129470" y="13083"/>
                  </a:cubicBezTo>
                  <a:cubicBezTo>
                    <a:pt x="135309" y="13083"/>
                    <a:pt x="135309" y="8556"/>
                    <a:pt x="141149" y="8556"/>
                  </a:cubicBezTo>
                  <a:cubicBezTo>
                    <a:pt x="146989" y="8556"/>
                    <a:pt x="146989" y="13083"/>
                    <a:pt x="152828" y="13083"/>
                  </a:cubicBezTo>
                  <a:cubicBezTo>
                    <a:pt x="158668" y="13083"/>
                    <a:pt x="158668" y="8556"/>
                    <a:pt x="164553" y="8556"/>
                  </a:cubicBezTo>
                  <a:cubicBezTo>
                    <a:pt x="170393" y="8556"/>
                    <a:pt x="170393" y="13083"/>
                    <a:pt x="176232" y="13083"/>
                  </a:cubicBezTo>
                  <a:cubicBezTo>
                    <a:pt x="182072" y="13083"/>
                    <a:pt x="182072" y="8556"/>
                    <a:pt x="187912" y="8556"/>
                  </a:cubicBezTo>
                  <a:cubicBezTo>
                    <a:pt x="193752" y="8556"/>
                    <a:pt x="193752" y="13083"/>
                    <a:pt x="199636" y="13083"/>
                  </a:cubicBezTo>
                  <a:cubicBezTo>
                    <a:pt x="205476" y="13083"/>
                    <a:pt x="205476" y="8556"/>
                    <a:pt x="211316" y="8556"/>
                  </a:cubicBezTo>
                  <a:cubicBezTo>
                    <a:pt x="217156" y="8556"/>
                    <a:pt x="217156" y="13083"/>
                    <a:pt x="222995" y="13083"/>
                  </a:cubicBezTo>
                  <a:cubicBezTo>
                    <a:pt x="227160" y="13083"/>
                    <a:pt x="228382" y="10774"/>
                    <a:pt x="230827" y="9462"/>
                  </a:cubicBezTo>
                  <a:lnTo>
                    <a:pt x="230827" y="906"/>
                  </a:lnTo>
                  <a:cubicBezTo>
                    <a:pt x="228382" y="2219"/>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7"/>
          <p:cNvSpPr txBox="1">
            <a:spLocks noGrp="1"/>
          </p:cNvSpPr>
          <p:nvPr>
            <p:ph type="title"/>
          </p:nvPr>
        </p:nvSpPr>
        <p:spPr>
          <a:xfrm>
            <a:off x="1777650" y="758025"/>
            <a:ext cx="5588700" cy="648000"/>
          </a:xfrm>
          <a:prstGeom prst="rect">
            <a:avLst/>
          </a:prstGeom>
        </p:spPr>
        <p:txBody>
          <a:bodyPr spcFirstLastPara="1" wrap="square" lIns="91425" tIns="91425" rIns="91425" bIns="91425" anchor="ctr" anchorCtr="0">
            <a:noAutofit/>
          </a:bodyPr>
          <a:lstStyle>
            <a:lvl1pPr lvl="0" algn="just"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2" name="Google Shape;132;p7"/>
          <p:cNvSpPr txBox="1">
            <a:spLocks noGrp="1"/>
          </p:cNvSpPr>
          <p:nvPr>
            <p:ph type="subTitle" idx="1"/>
          </p:nvPr>
        </p:nvSpPr>
        <p:spPr>
          <a:xfrm>
            <a:off x="1777650" y="1406025"/>
            <a:ext cx="5588700" cy="2172300"/>
          </a:xfrm>
          <a:prstGeom prst="rect">
            <a:avLst/>
          </a:prstGeom>
        </p:spPr>
        <p:txBody>
          <a:bodyPr spcFirstLastPara="1" wrap="square" lIns="91425" tIns="91425" rIns="91425" bIns="91425" anchor="t" anchorCtr="0">
            <a:noAutofit/>
          </a:bodyPr>
          <a:lstStyle>
            <a:lvl1pPr lvl="0" algn="just" rtl="0">
              <a:lnSpc>
                <a:spcPct val="100000"/>
              </a:lnSpc>
              <a:spcBef>
                <a:spcPts val="0"/>
              </a:spcBef>
              <a:spcAft>
                <a:spcPts val="0"/>
              </a:spcAft>
              <a:buClr>
                <a:schemeClr val="lt2"/>
              </a:buClr>
              <a:buSzPts val="1600"/>
              <a:buChar char="●"/>
              <a:defRPr sz="1400"/>
            </a:lvl1pPr>
            <a:lvl2pPr lvl="1" rtl="0">
              <a:lnSpc>
                <a:spcPct val="100000"/>
              </a:lnSpc>
              <a:spcBef>
                <a:spcPts val="0"/>
              </a:spcBef>
              <a:spcAft>
                <a:spcPts val="0"/>
              </a:spcAft>
              <a:buSzPts val="2100"/>
              <a:buChar char="○"/>
              <a:defRPr sz="2100"/>
            </a:lvl2pPr>
            <a:lvl3pPr lvl="2" rtl="0">
              <a:lnSpc>
                <a:spcPct val="100000"/>
              </a:lnSpc>
              <a:spcBef>
                <a:spcPts val="0"/>
              </a:spcBef>
              <a:spcAft>
                <a:spcPts val="0"/>
              </a:spcAft>
              <a:buSzPts val="2100"/>
              <a:buChar char="■"/>
              <a:defRPr sz="2100"/>
            </a:lvl3pPr>
            <a:lvl4pPr lvl="3" rtl="0">
              <a:lnSpc>
                <a:spcPct val="100000"/>
              </a:lnSpc>
              <a:spcBef>
                <a:spcPts val="0"/>
              </a:spcBef>
              <a:spcAft>
                <a:spcPts val="0"/>
              </a:spcAft>
              <a:buSzPts val="2100"/>
              <a:buChar char="●"/>
              <a:defRPr sz="2100"/>
            </a:lvl4pPr>
            <a:lvl5pPr lvl="4" rtl="0">
              <a:lnSpc>
                <a:spcPct val="100000"/>
              </a:lnSpc>
              <a:spcBef>
                <a:spcPts val="0"/>
              </a:spcBef>
              <a:spcAft>
                <a:spcPts val="0"/>
              </a:spcAft>
              <a:buSzPts val="2100"/>
              <a:buChar char="○"/>
              <a:defRPr sz="2100"/>
            </a:lvl5pPr>
            <a:lvl6pPr lvl="5" rtl="0">
              <a:lnSpc>
                <a:spcPct val="100000"/>
              </a:lnSpc>
              <a:spcBef>
                <a:spcPts val="0"/>
              </a:spcBef>
              <a:spcAft>
                <a:spcPts val="0"/>
              </a:spcAft>
              <a:buSzPts val="2100"/>
              <a:buChar char="■"/>
              <a:defRPr sz="2100"/>
            </a:lvl6pPr>
            <a:lvl7pPr lvl="6" rtl="0">
              <a:lnSpc>
                <a:spcPct val="100000"/>
              </a:lnSpc>
              <a:spcBef>
                <a:spcPts val="0"/>
              </a:spcBef>
              <a:spcAft>
                <a:spcPts val="0"/>
              </a:spcAft>
              <a:buSzPts val="2100"/>
              <a:buChar char="●"/>
              <a:defRPr sz="2100"/>
            </a:lvl7pPr>
            <a:lvl8pPr lvl="7" rtl="0">
              <a:lnSpc>
                <a:spcPct val="100000"/>
              </a:lnSpc>
              <a:spcBef>
                <a:spcPts val="0"/>
              </a:spcBef>
              <a:spcAft>
                <a:spcPts val="0"/>
              </a:spcAft>
              <a:buSzPts val="2100"/>
              <a:buChar char="○"/>
              <a:defRPr sz="2100"/>
            </a:lvl8pPr>
            <a:lvl9pPr lvl="8" rtl="0">
              <a:lnSpc>
                <a:spcPct val="100000"/>
              </a:lnSpc>
              <a:spcBef>
                <a:spcPts val="0"/>
              </a:spcBef>
              <a:spcAft>
                <a:spcPts val="0"/>
              </a:spcAft>
              <a:buSzPts val="2100"/>
              <a:buChar char="■"/>
              <a:defRPr sz="2100"/>
            </a:lvl9pPr>
          </a:lstStyle>
          <a:p>
            <a:endParaRPr/>
          </a:p>
        </p:txBody>
      </p:sp>
      <p:sp>
        <p:nvSpPr>
          <p:cNvPr id="133" name="Google Shape;133;p7"/>
          <p:cNvSpPr/>
          <p:nvPr/>
        </p:nvSpPr>
        <p:spPr>
          <a:xfrm flipH="1">
            <a:off x="8212943" y="1214295"/>
            <a:ext cx="433760" cy="344233"/>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flipH="1">
            <a:off x="7347430" y="282093"/>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flipH="1">
            <a:off x="378201" y="1626203"/>
            <a:ext cx="671935" cy="53325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6"/>
        <p:cNvGrpSpPr/>
        <p:nvPr/>
      </p:nvGrpSpPr>
      <p:grpSpPr>
        <a:xfrm>
          <a:off x="0" y="0"/>
          <a:ext cx="0" cy="0"/>
          <a:chOff x="0" y="0"/>
          <a:chExt cx="0" cy="0"/>
        </a:xfrm>
      </p:grpSpPr>
      <p:sp>
        <p:nvSpPr>
          <p:cNvPr id="137" name="Google Shape;137;p8"/>
          <p:cNvSpPr/>
          <p:nvPr/>
        </p:nvSpPr>
        <p:spPr>
          <a:xfrm rot="-900077">
            <a:off x="6566933" y="2503288"/>
            <a:ext cx="3421152" cy="2377944"/>
          </a:xfrm>
          <a:custGeom>
            <a:avLst/>
            <a:gdLst/>
            <a:ahLst/>
            <a:cxnLst/>
            <a:rect l="l" t="t" r="r" b="b"/>
            <a:pathLst>
              <a:path w="52445" h="36453" extrusionOk="0">
                <a:moveTo>
                  <a:pt x="44565" y="0"/>
                </a:moveTo>
                <a:cubicBezTo>
                  <a:pt x="43170" y="0"/>
                  <a:pt x="41269" y="546"/>
                  <a:pt x="40418" y="1798"/>
                </a:cubicBezTo>
                <a:cubicBezTo>
                  <a:pt x="39630" y="2981"/>
                  <a:pt x="40057" y="4263"/>
                  <a:pt x="38939" y="5117"/>
                </a:cubicBezTo>
                <a:cubicBezTo>
                  <a:pt x="38512" y="5413"/>
                  <a:pt x="37822" y="5544"/>
                  <a:pt x="36442" y="5807"/>
                </a:cubicBezTo>
                <a:cubicBezTo>
                  <a:pt x="34799" y="6103"/>
                  <a:pt x="34372" y="5972"/>
                  <a:pt x="33748" y="6432"/>
                </a:cubicBezTo>
                <a:cubicBezTo>
                  <a:pt x="33222" y="6826"/>
                  <a:pt x="33255" y="7122"/>
                  <a:pt x="32630" y="8140"/>
                </a:cubicBezTo>
                <a:cubicBezTo>
                  <a:pt x="31973" y="9192"/>
                  <a:pt x="31250" y="10375"/>
                  <a:pt x="29969" y="11032"/>
                </a:cubicBezTo>
                <a:cubicBezTo>
                  <a:pt x="29050" y="11502"/>
                  <a:pt x="28132" y="11597"/>
                  <a:pt x="27548" y="11597"/>
                </a:cubicBezTo>
                <a:cubicBezTo>
                  <a:pt x="27233" y="11597"/>
                  <a:pt x="27015" y="11569"/>
                  <a:pt x="26945" y="11558"/>
                </a:cubicBezTo>
                <a:cubicBezTo>
                  <a:pt x="25591" y="11342"/>
                  <a:pt x="25390" y="10694"/>
                  <a:pt x="24560" y="10694"/>
                </a:cubicBezTo>
                <a:cubicBezTo>
                  <a:pt x="24504" y="10694"/>
                  <a:pt x="24445" y="10697"/>
                  <a:pt x="24382" y="10704"/>
                </a:cubicBezTo>
                <a:cubicBezTo>
                  <a:pt x="23758" y="10736"/>
                  <a:pt x="23627" y="11065"/>
                  <a:pt x="21425" y="12741"/>
                </a:cubicBezTo>
                <a:cubicBezTo>
                  <a:pt x="20078" y="13792"/>
                  <a:pt x="19618" y="14088"/>
                  <a:pt x="19453" y="14154"/>
                </a:cubicBezTo>
                <a:cubicBezTo>
                  <a:pt x="18205" y="14910"/>
                  <a:pt x="17810" y="14680"/>
                  <a:pt x="16989" y="15238"/>
                </a:cubicBezTo>
                <a:cubicBezTo>
                  <a:pt x="15904" y="16027"/>
                  <a:pt x="16266" y="16618"/>
                  <a:pt x="15280" y="17506"/>
                </a:cubicBezTo>
                <a:cubicBezTo>
                  <a:pt x="14064" y="18689"/>
                  <a:pt x="13210" y="18031"/>
                  <a:pt x="10910" y="19280"/>
                </a:cubicBezTo>
                <a:cubicBezTo>
                  <a:pt x="9792" y="19904"/>
                  <a:pt x="10022" y="20036"/>
                  <a:pt x="8478" y="20956"/>
                </a:cubicBezTo>
                <a:cubicBezTo>
                  <a:pt x="7000" y="21787"/>
                  <a:pt x="6186" y="22244"/>
                  <a:pt x="5197" y="22244"/>
                </a:cubicBezTo>
                <a:cubicBezTo>
                  <a:pt x="5130" y="22244"/>
                  <a:pt x="5063" y="22242"/>
                  <a:pt x="4995" y="22238"/>
                </a:cubicBezTo>
                <a:cubicBezTo>
                  <a:pt x="3884" y="22177"/>
                  <a:pt x="3541" y="21597"/>
                  <a:pt x="2789" y="21597"/>
                </a:cubicBezTo>
                <a:cubicBezTo>
                  <a:pt x="2718" y="21597"/>
                  <a:pt x="2643" y="21602"/>
                  <a:pt x="2563" y="21613"/>
                </a:cubicBezTo>
                <a:cubicBezTo>
                  <a:pt x="1512" y="21777"/>
                  <a:pt x="526" y="22829"/>
                  <a:pt x="394" y="23552"/>
                </a:cubicBezTo>
                <a:cubicBezTo>
                  <a:pt x="0" y="26312"/>
                  <a:pt x="11337" y="30453"/>
                  <a:pt x="19355" y="32687"/>
                </a:cubicBezTo>
                <a:cubicBezTo>
                  <a:pt x="27430" y="34965"/>
                  <a:pt x="32686" y="36453"/>
                  <a:pt x="36443" y="36453"/>
                </a:cubicBezTo>
                <a:cubicBezTo>
                  <a:pt x="38053" y="36453"/>
                  <a:pt x="39387" y="36180"/>
                  <a:pt x="40550" y="35579"/>
                </a:cubicBezTo>
                <a:cubicBezTo>
                  <a:pt x="52445" y="29434"/>
                  <a:pt x="50966" y="2094"/>
                  <a:pt x="45676" y="155"/>
                </a:cubicBezTo>
                <a:cubicBezTo>
                  <a:pt x="45386" y="54"/>
                  <a:pt x="45000" y="0"/>
                  <a:pt x="44565"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329225" y="2294525"/>
            <a:ext cx="2321023" cy="2420400"/>
          </a:xfrm>
          <a:custGeom>
            <a:avLst/>
            <a:gdLst/>
            <a:ahLst/>
            <a:cxnLst/>
            <a:rect l="l" t="t" r="r" b="b"/>
            <a:pathLst>
              <a:path w="28097" h="29300" extrusionOk="0">
                <a:moveTo>
                  <a:pt x="3647" y="1"/>
                </a:moveTo>
                <a:cubicBezTo>
                  <a:pt x="3269" y="1"/>
                  <a:pt x="2922" y="62"/>
                  <a:pt x="2663" y="148"/>
                </a:cubicBezTo>
                <a:cubicBezTo>
                  <a:pt x="198" y="1002"/>
                  <a:pt x="1020" y="6129"/>
                  <a:pt x="231" y="19174"/>
                </a:cubicBezTo>
                <a:cubicBezTo>
                  <a:pt x="132" y="20456"/>
                  <a:pt x="1" y="22493"/>
                  <a:pt x="1118" y="24629"/>
                </a:cubicBezTo>
                <a:cubicBezTo>
                  <a:pt x="2498" y="27291"/>
                  <a:pt x="4963" y="28474"/>
                  <a:pt x="5686" y="28769"/>
                </a:cubicBezTo>
                <a:cubicBezTo>
                  <a:pt x="6654" y="29200"/>
                  <a:pt x="7309" y="29297"/>
                  <a:pt x="8611" y="29297"/>
                </a:cubicBezTo>
                <a:cubicBezTo>
                  <a:pt x="9696" y="29297"/>
                  <a:pt x="11230" y="29229"/>
                  <a:pt x="13769" y="29229"/>
                </a:cubicBezTo>
                <a:cubicBezTo>
                  <a:pt x="16262" y="29229"/>
                  <a:pt x="17696" y="29299"/>
                  <a:pt x="18839" y="29299"/>
                </a:cubicBezTo>
                <a:cubicBezTo>
                  <a:pt x="19911" y="29299"/>
                  <a:pt x="20726" y="29238"/>
                  <a:pt x="21919" y="28999"/>
                </a:cubicBezTo>
                <a:cubicBezTo>
                  <a:pt x="24350" y="28539"/>
                  <a:pt x="26618" y="28046"/>
                  <a:pt x="27406" y="26338"/>
                </a:cubicBezTo>
                <a:cubicBezTo>
                  <a:pt x="28096" y="24793"/>
                  <a:pt x="27406" y="22592"/>
                  <a:pt x="27275" y="22197"/>
                </a:cubicBezTo>
                <a:cubicBezTo>
                  <a:pt x="27111" y="21672"/>
                  <a:pt x="26913" y="21212"/>
                  <a:pt x="26519" y="20291"/>
                </a:cubicBezTo>
                <a:cubicBezTo>
                  <a:pt x="25928" y="18977"/>
                  <a:pt x="25599" y="18550"/>
                  <a:pt x="25402" y="18254"/>
                </a:cubicBezTo>
                <a:cubicBezTo>
                  <a:pt x="25106" y="17925"/>
                  <a:pt x="24745" y="17498"/>
                  <a:pt x="24153" y="17137"/>
                </a:cubicBezTo>
                <a:cubicBezTo>
                  <a:pt x="23693" y="16874"/>
                  <a:pt x="23496" y="16940"/>
                  <a:pt x="22937" y="16710"/>
                </a:cubicBezTo>
                <a:cubicBezTo>
                  <a:pt x="22707" y="16611"/>
                  <a:pt x="21787" y="16250"/>
                  <a:pt x="21130" y="15592"/>
                </a:cubicBezTo>
                <a:cubicBezTo>
                  <a:pt x="20407" y="14837"/>
                  <a:pt x="20768" y="14475"/>
                  <a:pt x="20013" y="13358"/>
                </a:cubicBezTo>
                <a:cubicBezTo>
                  <a:pt x="19783" y="12996"/>
                  <a:pt x="19224" y="12142"/>
                  <a:pt x="18238" y="11682"/>
                </a:cubicBezTo>
                <a:cubicBezTo>
                  <a:pt x="17515" y="11321"/>
                  <a:pt x="17450" y="11551"/>
                  <a:pt x="15971" y="11123"/>
                </a:cubicBezTo>
                <a:cubicBezTo>
                  <a:pt x="14722" y="10729"/>
                  <a:pt x="14361" y="10400"/>
                  <a:pt x="14196" y="10203"/>
                </a:cubicBezTo>
                <a:cubicBezTo>
                  <a:pt x="13835" y="9809"/>
                  <a:pt x="13934" y="9678"/>
                  <a:pt x="13539" y="8987"/>
                </a:cubicBezTo>
                <a:cubicBezTo>
                  <a:pt x="13112" y="8330"/>
                  <a:pt x="12915" y="8330"/>
                  <a:pt x="11863" y="7180"/>
                </a:cubicBezTo>
                <a:cubicBezTo>
                  <a:pt x="10943" y="6260"/>
                  <a:pt x="11042" y="6194"/>
                  <a:pt x="10516" y="5734"/>
                </a:cubicBezTo>
                <a:cubicBezTo>
                  <a:pt x="9925" y="5241"/>
                  <a:pt x="9727" y="5209"/>
                  <a:pt x="8939" y="4617"/>
                </a:cubicBezTo>
                <a:cubicBezTo>
                  <a:pt x="8709" y="4453"/>
                  <a:pt x="7986" y="3894"/>
                  <a:pt x="7362" y="3270"/>
                </a:cubicBezTo>
                <a:cubicBezTo>
                  <a:pt x="5916" y="1791"/>
                  <a:pt x="6113" y="937"/>
                  <a:pt x="5127" y="378"/>
                </a:cubicBezTo>
                <a:cubicBezTo>
                  <a:pt x="4665" y="101"/>
                  <a:pt x="4131" y="1"/>
                  <a:pt x="3647"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1410800" y="3809550"/>
            <a:ext cx="11378086" cy="3731969"/>
          </a:xfrm>
          <a:custGeom>
            <a:avLst/>
            <a:gdLst/>
            <a:ahLst/>
            <a:cxnLst/>
            <a:rect l="l" t="t" r="r" b="b"/>
            <a:pathLst>
              <a:path w="127532" h="44717" extrusionOk="0">
                <a:moveTo>
                  <a:pt x="21864" y="0"/>
                </a:moveTo>
                <a:cubicBezTo>
                  <a:pt x="19243" y="0"/>
                  <a:pt x="16734" y="440"/>
                  <a:pt x="14558" y="1560"/>
                </a:cubicBezTo>
                <a:cubicBezTo>
                  <a:pt x="3123" y="7410"/>
                  <a:pt x="1" y="32548"/>
                  <a:pt x="9892" y="41617"/>
                </a:cubicBezTo>
                <a:cubicBezTo>
                  <a:pt x="12342" y="43856"/>
                  <a:pt x="15161" y="44717"/>
                  <a:pt x="18975" y="44717"/>
                </a:cubicBezTo>
                <a:cubicBezTo>
                  <a:pt x="24622" y="44717"/>
                  <a:pt x="32450" y="42829"/>
                  <a:pt x="44494" y="40730"/>
                </a:cubicBezTo>
                <a:cubicBezTo>
                  <a:pt x="97399" y="31562"/>
                  <a:pt x="118889" y="38167"/>
                  <a:pt x="124508" y="25417"/>
                </a:cubicBezTo>
                <a:cubicBezTo>
                  <a:pt x="127531" y="18516"/>
                  <a:pt x="124771" y="8593"/>
                  <a:pt x="119481" y="5142"/>
                </a:cubicBezTo>
                <a:cubicBezTo>
                  <a:pt x="118301" y="4371"/>
                  <a:pt x="117204" y="4058"/>
                  <a:pt x="115723" y="4058"/>
                </a:cubicBezTo>
                <a:cubicBezTo>
                  <a:pt x="112910" y="4058"/>
                  <a:pt x="108710" y="5187"/>
                  <a:pt x="99929" y="6457"/>
                </a:cubicBezTo>
                <a:cubicBezTo>
                  <a:pt x="95982" y="7031"/>
                  <a:pt x="93260" y="7208"/>
                  <a:pt x="91088" y="7208"/>
                </a:cubicBezTo>
                <a:cubicBezTo>
                  <a:pt x="87572" y="7208"/>
                  <a:pt x="85499" y="6743"/>
                  <a:pt x="82010" y="6743"/>
                </a:cubicBezTo>
                <a:cubicBezTo>
                  <a:pt x="79759" y="6743"/>
                  <a:pt x="76918" y="6937"/>
                  <a:pt x="72721" y="7574"/>
                </a:cubicBezTo>
                <a:cubicBezTo>
                  <a:pt x="66952" y="8446"/>
                  <a:pt x="63937" y="8877"/>
                  <a:pt x="61130" y="8877"/>
                </a:cubicBezTo>
                <a:cubicBezTo>
                  <a:pt x="59811" y="8877"/>
                  <a:pt x="58538" y="8782"/>
                  <a:pt x="57046" y="8593"/>
                </a:cubicBezTo>
                <a:cubicBezTo>
                  <a:pt x="50244" y="7771"/>
                  <a:pt x="47320" y="7311"/>
                  <a:pt x="40583" y="4682"/>
                </a:cubicBezTo>
                <a:cubicBezTo>
                  <a:pt x="36131" y="2930"/>
                  <a:pt x="28625" y="0"/>
                  <a:pt x="21864" y="0"/>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txBox="1">
            <a:spLocks noGrp="1"/>
          </p:cNvSpPr>
          <p:nvPr>
            <p:ph type="title"/>
          </p:nvPr>
        </p:nvSpPr>
        <p:spPr>
          <a:xfrm>
            <a:off x="2284500" y="1272250"/>
            <a:ext cx="4575000" cy="24756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endParaRPr/>
          </a:p>
        </p:txBody>
      </p:sp>
      <p:grpSp>
        <p:nvGrpSpPr>
          <p:cNvPr id="141" name="Google Shape;141;p8"/>
          <p:cNvGrpSpPr/>
          <p:nvPr/>
        </p:nvGrpSpPr>
        <p:grpSpPr>
          <a:xfrm>
            <a:off x="-159450" y="4017438"/>
            <a:ext cx="9514450" cy="1145350"/>
            <a:chOff x="-159450" y="4017438"/>
            <a:chExt cx="9514450" cy="1145350"/>
          </a:xfrm>
        </p:grpSpPr>
        <p:sp>
          <p:nvSpPr>
            <p:cNvPr id="142" name="Google Shape;142;p8"/>
            <p:cNvSpPr/>
            <p:nvPr/>
          </p:nvSpPr>
          <p:spPr>
            <a:xfrm flipH="1">
              <a:off x="3197975" y="47159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flipH="1">
              <a:off x="3644250" y="45549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flipH="1">
              <a:off x="5075975" y="484862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flipH="1">
              <a:off x="3785625" y="49292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flipH="1">
              <a:off x="4138800" y="5123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flipH="1">
              <a:off x="4620700" y="475292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flipH="1">
              <a:off x="4131250" y="475386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831250" y="505822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2427700" y="458571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2370300" y="486223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2774350" y="47654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981000" y="50926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2565500" y="5101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3356600" y="5099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930825" y="50574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flipH="1">
              <a:off x="4737925" y="498525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flipH="1">
              <a:off x="1990969" y="476546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1336350" y="49854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1644625" y="4695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1239225" y="462406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383400" y="50819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844075" y="479237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5289175" y="5072700"/>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5961825" y="4676388"/>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904425" y="4952913"/>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6384675" y="4703750"/>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196300" y="5073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flipH="1">
              <a:off x="5525094" y="4856143"/>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flipH="1">
              <a:off x="7409150" y="451812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flipH="1">
              <a:off x="7855425" y="443330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flipH="1">
              <a:off x="7615800" y="496003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6833125" y="456767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6887375" y="512348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6700475" y="48271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7186775" y="49012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flipH="1">
              <a:off x="8937850" y="4431225"/>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flipH="1">
              <a:off x="8164825" y="48817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flipH="1">
              <a:off x="8365600" y="4466575"/>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flipH="1">
              <a:off x="8739050" y="508738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flipH="1">
              <a:off x="8670706" y="4668806"/>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flipH="1">
              <a:off x="9276450" y="489631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1391625" y="4375413"/>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637950" y="437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946225" y="40893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540825" y="4017438"/>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1949425" y="43149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159450" y="4446363"/>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212800" y="43102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190850" y="4713700"/>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3950" y="50270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566450" y="46438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3"/>
        <p:cNvGrpSpPr/>
        <p:nvPr/>
      </p:nvGrpSpPr>
      <p:grpSpPr>
        <a:xfrm>
          <a:off x="0" y="0"/>
          <a:ext cx="0" cy="0"/>
          <a:chOff x="0" y="0"/>
          <a:chExt cx="0" cy="0"/>
        </a:xfrm>
      </p:grpSpPr>
      <p:sp>
        <p:nvSpPr>
          <p:cNvPr id="194" name="Google Shape;194;p9"/>
          <p:cNvSpPr/>
          <p:nvPr/>
        </p:nvSpPr>
        <p:spPr>
          <a:xfrm rot="10800000" flipH="1">
            <a:off x="6163100" y="-630394"/>
            <a:ext cx="2867969" cy="156047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rot="10800000">
            <a:off x="-873617" y="-905666"/>
            <a:ext cx="3754941" cy="2043043"/>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9"/>
          <p:cNvGrpSpPr/>
          <p:nvPr/>
        </p:nvGrpSpPr>
        <p:grpSpPr>
          <a:xfrm>
            <a:off x="-76450" y="3821281"/>
            <a:ext cx="9306945" cy="1022006"/>
            <a:chOff x="-76450" y="4113350"/>
            <a:chExt cx="9306945" cy="865227"/>
          </a:xfrm>
        </p:grpSpPr>
        <p:sp>
          <p:nvSpPr>
            <p:cNvPr id="197" name="Google Shape;197;p9"/>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9"/>
          <p:cNvSpPr/>
          <p:nvPr/>
        </p:nvSpPr>
        <p:spPr>
          <a:xfrm>
            <a:off x="-91725" y="3672625"/>
            <a:ext cx="9344562" cy="2341362"/>
          </a:xfrm>
          <a:custGeom>
            <a:avLst/>
            <a:gdLst/>
            <a:ahLst/>
            <a:cxnLst/>
            <a:rect l="l" t="t" r="r" b="b"/>
            <a:pathLst>
              <a:path w="220144" h="55159" extrusionOk="0">
                <a:moveTo>
                  <a:pt x="45586" y="1"/>
                </a:moveTo>
                <a:cubicBezTo>
                  <a:pt x="27074" y="1"/>
                  <a:pt x="12988" y="3912"/>
                  <a:pt x="226" y="10704"/>
                </a:cubicBezTo>
                <a:lnTo>
                  <a:pt x="0" y="55158"/>
                </a:lnTo>
                <a:lnTo>
                  <a:pt x="220143" y="55158"/>
                </a:lnTo>
                <a:lnTo>
                  <a:pt x="220143" y="11293"/>
                </a:lnTo>
                <a:cubicBezTo>
                  <a:pt x="206535" y="17474"/>
                  <a:pt x="188616" y="20636"/>
                  <a:pt x="169594" y="20636"/>
                </a:cubicBezTo>
                <a:cubicBezTo>
                  <a:pt x="153369" y="20636"/>
                  <a:pt x="136343" y="18335"/>
                  <a:pt x="120506" y="13647"/>
                </a:cubicBezTo>
                <a:cubicBezTo>
                  <a:pt x="88538" y="4172"/>
                  <a:pt x="64703" y="1"/>
                  <a:pt x="45586"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a:off x="-91725" y="4008547"/>
            <a:ext cx="9344562" cy="2005432"/>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rgbClr val="E69770"/>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a:off x="-91725" y="4504790"/>
            <a:ext cx="9338790" cy="1509178"/>
          </a:xfrm>
          <a:custGeom>
            <a:avLst/>
            <a:gdLst/>
            <a:ahLst/>
            <a:cxnLst/>
            <a:rect l="l" t="t" r="r" b="b"/>
            <a:pathLst>
              <a:path w="220008" h="35554" extrusionOk="0">
                <a:moveTo>
                  <a:pt x="42638" y="1"/>
                </a:moveTo>
                <a:cubicBezTo>
                  <a:pt x="26924" y="1"/>
                  <a:pt x="13925" y="3006"/>
                  <a:pt x="0" y="7079"/>
                </a:cubicBezTo>
                <a:lnTo>
                  <a:pt x="362" y="35553"/>
                </a:lnTo>
                <a:lnTo>
                  <a:pt x="220007" y="35553"/>
                </a:lnTo>
                <a:lnTo>
                  <a:pt x="220007" y="21384"/>
                </a:lnTo>
                <a:cubicBezTo>
                  <a:pt x="220007" y="21384"/>
                  <a:pt x="203980" y="26881"/>
                  <a:pt x="178561" y="26881"/>
                </a:cubicBezTo>
                <a:cubicBezTo>
                  <a:pt x="161197" y="26881"/>
                  <a:pt x="139450" y="24316"/>
                  <a:pt x="115436" y="15680"/>
                </a:cubicBezTo>
                <a:cubicBezTo>
                  <a:pt x="83433" y="4172"/>
                  <a:pt x="61151" y="1"/>
                  <a:pt x="42638" y="1"/>
                </a:cubicBezTo>
                <a:close/>
              </a:path>
            </a:pathLst>
          </a:custGeom>
          <a:gradFill>
            <a:gsLst>
              <a:gs pos="0">
                <a:schemeClr val="lt2"/>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2" name="Google Shape;202;p9"/>
          <p:cNvPicPr preferRelativeResize="0"/>
          <p:nvPr/>
        </p:nvPicPr>
        <p:blipFill>
          <a:blip r:embed="rId2">
            <a:alphaModFix/>
          </a:blip>
          <a:stretch>
            <a:fillRect/>
          </a:stretch>
        </p:blipFill>
        <p:spPr>
          <a:xfrm>
            <a:off x="467025" y="3453125"/>
            <a:ext cx="1943804" cy="2154900"/>
          </a:xfrm>
          <a:prstGeom prst="rect">
            <a:avLst/>
          </a:prstGeom>
          <a:noFill/>
          <a:ln>
            <a:noFill/>
          </a:ln>
        </p:spPr>
      </p:pic>
      <p:sp>
        <p:nvSpPr>
          <p:cNvPr id="203" name="Google Shape;203;p9"/>
          <p:cNvSpPr txBox="1">
            <a:spLocks noGrp="1"/>
          </p:cNvSpPr>
          <p:nvPr>
            <p:ph type="title"/>
          </p:nvPr>
        </p:nvSpPr>
        <p:spPr>
          <a:xfrm>
            <a:off x="3840976" y="739863"/>
            <a:ext cx="4588800" cy="6480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04" name="Google Shape;204;p9"/>
          <p:cNvSpPr txBox="1">
            <a:spLocks noGrp="1"/>
          </p:cNvSpPr>
          <p:nvPr>
            <p:ph type="subTitle" idx="1"/>
          </p:nvPr>
        </p:nvSpPr>
        <p:spPr>
          <a:xfrm>
            <a:off x="3840976" y="1464051"/>
            <a:ext cx="4588800" cy="1947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400"/>
              <a:buChar char="●"/>
              <a:defRPr sz="1400"/>
            </a:lvl1pPr>
            <a:lvl2pPr lvl="1">
              <a:lnSpc>
                <a:spcPct val="100000"/>
              </a:lnSpc>
              <a:spcBef>
                <a:spcPts val="0"/>
              </a:spcBef>
              <a:spcAft>
                <a:spcPts val="0"/>
              </a:spcAft>
              <a:buSzPts val="2100"/>
              <a:buChar char="○"/>
              <a:defRPr sz="2100"/>
            </a:lvl2pPr>
            <a:lvl3pPr lvl="2">
              <a:lnSpc>
                <a:spcPct val="100000"/>
              </a:lnSpc>
              <a:spcBef>
                <a:spcPts val="0"/>
              </a:spcBef>
              <a:spcAft>
                <a:spcPts val="0"/>
              </a:spcAft>
              <a:buSzPts val="2100"/>
              <a:buChar char="■"/>
              <a:defRPr sz="2100"/>
            </a:lvl3pPr>
            <a:lvl4pPr lvl="3">
              <a:lnSpc>
                <a:spcPct val="100000"/>
              </a:lnSpc>
              <a:spcBef>
                <a:spcPts val="0"/>
              </a:spcBef>
              <a:spcAft>
                <a:spcPts val="0"/>
              </a:spcAft>
              <a:buSzPts val="2100"/>
              <a:buChar char="●"/>
              <a:defRPr sz="2100"/>
            </a:lvl4pPr>
            <a:lvl5pPr lvl="4">
              <a:lnSpc>
                <a:spcPct val="100000"/>
              </a:lnSpc>
              <a:spcBef>
                <a:spcPts val="0"/>
              </a:spcBef>
              <a:spcAft>
                <a:spcPts val="0"/>
              </a:spcAft>
              <a:buSzPts val="2100"/>
              <a:buChar char="○"/>
              <a:defRPr sz="2100"/>
            </a:lvl5pPr>
            <a:lvl6pPr lvl="5">
              <a:lnSpc>
                <a:spcPct val="100000"/>
              </a:lnSpc>
              <a:spcBef>
                <a:spcPts val="0"/>
              </a:spcBef>
              <a:spcAft>
                <a:spcPts val="0"/>
              </a:spcAft>
              <a:buSzPts val="2100"/>
              <a:buChar char="■"/>
              <a:defRPr sz="2100"/>
            </a:lvl6pPr>
            <a:lvl7pPr lvl="6">
              <a:lnSpc>
                <a:spcPct val="100000"/>
              </a:lnSpc>
              <a:spcBef>
                <a:spcPts val="0"/>
              </a:spcBef>
              <a:spcAft>
                <a:spcPts val="0"/>
              </a:spcAft>
              <a:buSzPts val="2100"/>
              <a:buChar char="●"/>
              <a:defRPr sz="2100"/>
            </a:lvl7pPr>
            <a:lvl8pPr lvl="7">
              <a:lnSpc>
                <a:spcPct val="100000"/>
              </a:lnSpc>
              <a:spcBef>
                <a:spcPts val="0"/>
              </a:spcBef>
              <a:spcAft>
                <a:spcPts val="0"/>
              </a:spcAft>
              <a:buSzPts val="2100"/>
              <a:buChar char="○"/>
              <a:defRPr sz="2100"/>
            </a:lvl8pPr>
            <a:lvl9pPr lvl="8">
              <a:lnSpc>
                <a:spcPct val="100000"/>
              </a:lnSpc>
              <a:spcBef>
                <a:spcPts val="0"/>
              </a:spcBef>
              <a:spcAft>
                <a:spcPts val="0"/>
              </a:spcAft>
              <a:buSzPts val="2100"/>
              <a:buChar char="■"/>
              <a:defRPr sz="2100"/>
            </a:lvl9pPr>
          </a:lstStyle>
          <a:p>
            <a:endParaRPr/>
          </a:p>
        </p:txBody>
      </p:sp>
      <p:grpSp>
        <p:nvGrpSpPr>
          <p:cNvPr id="205" name="Google Shape;205;p9"/>
          <p:cNvGrpSpPr/>
          <p:nvPr/>
        </p:nvGrpSpPr>
        <p:grpSpPr>
          <a:xfrm flipH="1">
            <a:off x="7347430" y="282093"/>
            <a:ext cx="1482897" cy="647986"/>
            <a:chOff x="5878350" y="343238"/>
            <a:chExt cx="1878750" cy="820963"/>
          </a:xfrm>
        </p:grpSpPr>
        <p:sp>
          <p:nvSpPr>
            <p:cNvPr id="206" name="Google Shape;206;p9"/>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8"/>
        <p:cNvGrpSpPr/>
        <p:nvPr/>
      </p:nvGrpSpPr>
      <p:grpSpPr>
        <a:xfrm>
          <a:off x="0" y="0"/>
          <a:ext cx="0" cy="0"/>
          <a:chOff x="0" y="0"/>
          <a:chExt cx="0" cy="0"/>
        </a:xfrm>
      </p:grpSpPr>
      <p:sp>
        <p:nvSpPr>
          <p:cNvPr id="209" name="Google Shape;209;p10"/>
          <p:cNvSpPr/>
          <p:nvPr/>
        </p:nvSpPr>
        <p:spPr>
          <a:xfrm>
            <a:off x="0" y="0"/>
            <a:ext cx="9144000" cy="5143500"/>
          </a:xfrm>
          <a:prstGeom prst="rect">
            <a:avLst/>
          </a:pr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0"/>
          <p:cNvSpPr/>
          <p:nvPr/>
        </p:nvSpPr>
        <p:spPr>
          <a:xfrm>
            <a:off x="5870325" y="1958525"/>
            <a:ext cx="2914500" cy="2914500"/>
          </a:xfrm>
          <a:prstGeom prst="ellipse">
            <a:avLst/>
          </a:pr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0"/>
          <p:cNvSpPr txBox="1">
            <a:spLocks noGrp="1"/>
          </p:cNvSpPr>
          <p:nvPr>
            <p:ph type="body" idx="1"/>
          </p:nvPr>
        </p:nvSpPr>
        <p:spPr>
          <a:xfrm>
            <a:off x="6225525" y="2397725"/>
            <a:ext cx="2204100" cy="20361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3600">
                <a:solidFill>
                  <a:schemeClr val="accent2"/>
                </a:solidFill>
                <a:latin typeface="Londrina Solid"/>
                <a:ea typeface="Londrina Solid"/>
                <a:cs typeface="Londrina Solid"/>
                <a:sym typeface="Londrina Solid"/>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2"/>
        <p:cNvGrpSpPr/>
        <p:nvPr/>
      </p:nvGrpSpPr>
      <p:grpSpPr>
        <a:xfrm>
          <a:off x="0" y="0"/>
          <a:ext cx="0" cy="0"/>
          <a:chOff x="0" y="0"/>
          <a:chExt cx="0" cy="0"/>
        </a:xfrm>
      </p:grpSpPr>
      <p:sp>
        <p:nvSpPr>
          <p:cNvPr id="213" name="Google Shape;213;p11"/>
          <p:cNvSpPr/>
          <p:nvPr/>
        </p:nvSpPr>
        <p:spPr>
          <a:xfrm>
            <a:off x="-278275" y="2714826"/>
            <a:ext cx="3749790" cy="2106738"/>
          </a:xfrm>
          <a:custGeom>
            <a:avLst/>
            <a:gdLst/>
            <a:ahLst/>
            <a:cxnLst/>
            <a:rect l="l" t="t" r="r" b="b"/>
            <a:pathLst>
              <a:path w="104103" h="58488" extrusionOk="0">
                <a:moveTo>
                  <a:pt x="19738" y="0"/>
                </a:moveTo>
                <a:cubicBezTo>
                  <a:pt x="10322" y="0"/>
                  <a:pt x="2671" y="7605"/>
                  <a:pt x="2671" y="17021"/>
                </a:cubicBezTo>
                <a:cubicBezTo>
                  <a:pt x="2671" y="17655"/>
                  <a:pt x="2716" y="18289"/>
                  <a:pt x="2762" y="18923"/>
                </a:cubicBezTo>
                <a:lnTo>
                  <a:pt x="0" y="18923"/>
                </a:lnTo>
                <a:lnTo>
                  <a:pt x="0" y="58488"/>
                </a:lnTo>
                <a:lnTo>
                  <a:pt x="77365" y="58488"/>
                </a:lnTo>
                <a:lnTo>
                  <a:pt x="76912" y="57628"/>
                </a:lnTo>
                <a:lnTo>
                  <a:pt x="76912" y="57628"/>
                </a:lnTo>
                <a:cubicBezTo>
                  <a:pt x="77087" y="57634"/>
                  <a:pt x="77262" y="57637"/>
                  <a:pt x="77437" y="57637"/>
                </a:cubicBezTo>
                <a:cubicBezTo>
                  <a:pt x="81182" y="57637"/>
                  <a:pt x="85106" y="56315"/>
                  <a:pt x="85106" y="56315"/>
                </a:cubicBezTo>
                <a:cubicBezTo>
                  <a:pt x="86308" y="57922"/>
                  <a:pt x="87968" y="58469"/>
                  <a:pt x="89671" y="58469"/>
                </a:cubicBezTo>
                <a:cubicBezTo>
                  <a:pt x="93291" y="58469"/>
                  <a:pt x="97102" y="55998"/>
                  <a:pt x="97102" y="55998"/>
                </a:cubicBezTo>
                <a:cubicBezTo>
                  <a:pt x="97736" y="56231"/>
                  <a:pt x="98357" y="56327"/>
                  <a:pt x="98950" y="56327"/>
                </a:cubicBezTo>
                <a:cubicBezTo>
                  <a:pt x="101572" y="56327"/>
                  <a:pt x="103621" y="54459"/>
                  <a:pt x="103621" y="54459"/>
                </a:cubicBezTo>
                <a:cubicBezTo>
                  <a:pt x="104102" y="47792"/>
                  <a:pt x="98917" y="47186"/>
                  <a:pt x="97016" y="47186"/>
                </a:cubicBezTo>
                <a:cubicBezTo>
                  <a:pt x="96593" y="47186"/>
                  <a:pt x="96333" y="47216"/>
                  <a:pt x="96333" y="47216"/>
                </a:cubicBezTo>
                <a:cubicBezTo>
                  <a:pt x="96333" y="47216"/>
                  <a:pt x="94794" y="41467"/>
                  <a:pt x="88818" y="40697"/>
                </a:cubicBezTo>
                <a:cubicBezTo>
                  <a:pt x="88682" y="38796"/>
                  <a:pt x="88048" y="36985"/>
                  <a:pt x="87007" y="35536"/>
                </a:cubicBezTo>
                <a:cubicBezTo>
                  <a:pt x="87505" y="34540"/>
                  <a:pt x="87822" y="33454"/>
                  <a:pt x="87822" y="32322"/>
                </a:cubicBezTo>
                <a:cubicBezTo>
                  <a:pt x="87822" y="28791"/>
                  <a:pt x="85151" y="25894"/>
                  <a:pt x="81711" y="25487"/>
                </a:cubicBezTo>
                <a:cubicBezTo>
                  <a:pt x="82254" y="24943"/>
                  <a:pt x="82616" y="24129"/>
                  <a:pt x="82661" y="23042"/>
                </a:cubicBezTo>
                <a:cubicBezTo>
                  <a:pt x="82769" y="19739"/>
                  <a:pt x="79261" y="19397"/>
                  <a:pt x="77804" y="19397"/>
                </a:cubicBezTo>
                <a:cubicBezTo>
                  <a:pt x="77424" y="19397"/>
                  <a:pt x="77184" y="19421"/>
                  <a:pt x="77184" y="19421"/>
                </a:cubicBezTo>
                <a:cubicBezTo>
                  <a:pt x="77184" y="19421"/>
                  <a:pt x="75962" y="13355"/>
                  <a:pt x="70212" y="13128"/>
                </a:cubicBezTo>
                <a:lnTo>
                  <a:pt x="70122" y="13128"/>
                </a:lnTo>
                <a:cubicBezTo>
                  <a:pt x="69171" y="8330"/>
                  <a:pt x="64961" y="4753"/>
                  <a:pt x="59891" y="4753"/>
                </a:cubicBezTo>
                <a:cubicBezTo>
                  <a:pt x="56813" y="4753"/>
                  <a:pt x="54051" y="6066"/>
                  <a:pt x="52150" y="8194"/>
                </a:cubicBezTo>
                <a:cubicBezTo>
                  <a:pt x="51924" y="8149"/>
                  <a:pt x="51697" y="8149"/>
                  <a:pt x="51471" y="8149"/>
                </a:cubicBezTo>
                <a:cubicBezTo>
                  <a:pt x="50611" y="8149"/>
                  <a:pt x="49796" y="8284"/>
                  <a:pt x="49027" y="8466"/>
                </a:cubicBezTo>
                <a:cubicBezTo>
                  <a:pt x="47714" y="5025"/>
                  <a:pt x="44364" y="2535"/>
                  <a:pt x="40471" y="2535"/>
                </a:cubicBezTo>
                <a:cubicBezTo>
                  <a:pt x="37392" y="2535"/>
                  <a:pt x="34676" y="4074"/>
                  <a:pt x="33047" y="6428"/>
                </a:cubicBezTo>
                <a:cubicBezTo>
                  <a:pt x="29923" y="2490"/>
                  <a:pt x="25125" y="0"/>
                  <a:pt x="19738" y="0"/>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flipH="1">
            <a:off x="6371247" y="3342125"/>
            <a:ext cx="2411378" cy="131203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11"/>
          <p:cNvGrpSpPr/>
          <p:nvPr/>
        </p:nvGrpSpPr>
        <p:grpSpPr>
          <a:xfrm>
            <a:off x="-76450" y="4194831"/>
            <a:ext cx="9306945" cy="1022006"/>
            <a:chOff x="-76450" y="4113350"/>
            <a:chExt cx="9306945" cy="865227"/>
          </a:xfrm>
        </p:grpSpPr>
        <p:sp>
          <p:nvSpPr>
            <p:cNvPr id="216" name="Google Shape;216;p11"/>
            <p:cNvSpPr/>
            <p:nvPr/>
          </p:nvSpPr>
          <p:spPr>
            <a:xfrm>
              <a:off x="-76450" y="4113350"/>
              <a:ext cx="9306945" cy="523918"/>
            </a:xfrm>
            <a:custGeom>
              <a:avLst/>
              <a:gdLst/>
              <a:ahLst/>
              <a:cxnLst/>
              <a:rect l="l" t="t" r="r" b="b"/>
              <a:pathLst>
                <a:path w="230827" h="12994" extrusionOk="0">
                  <a:moveTo>
                    <a:pt x="0" y="1"/>
                  </a:moveTo>
                  <a:lnTo>
                    <a:pt x="0" y="8466"/>
                  </a:lnTo>
                  <a:lnTo>
                    <a:pt x="861" y="8466"/>
                  </a:lnTo>
                  <a:cubicBezTo>
                    <a:pt x="6700" y="8466"/>
                    <a:pt x="6700" y="12993"/>
                    <a:pt x="12540" y="12993"/>
                  </a:cubicBezTo>
                  <a:cubicBezTo>
                    <a:pt x="18380" y="12993"/>
                    <a:pt x="18380" y="8466"/>
                    <a:pt x="24219" y="8466"/>
                  </a:cubicBezTo>
                  <a:cubicBezTo>
                    <a:pt x="30104" y="8466"/>
                    <a:pt x="30104" y="12993"/>
                    <a:pt x="35944" y="12993"/>
                  </a:cubicBezTo>
                  <a:cubicBezTo>
                    <a:pt x="41784" y="12993"/>
                    <a:pt x="41784" y="8466"/>
                    <a:pt x="47623" y="8466"/>
                  </a:cubicBezTo>
                  <a:cubicBezTo>
                    <a:pt x="53463" y="8466"/>
                    <a:pt x="53463" y="12993"/>
                    <a:pt x="59303" y="12993"/>
                  </a:cubicBezTo>
                  <a:cubicBezTo>
                    <a:pt x="65142" y="12993"/>
                    <a:pt x="65142" y="8466"/>
                    <a:pt x="70982" y="8466"/>
                  </a:cubicBezTo>
                  <a:cubicBezTo>
                    <a:pt x="76867" y="8466"/>
                    <a:pt x="76867" y="12993"/>
                    <a:pt x="82707" y="12993"/>
                  </a:cubicBezTo>
                  <a:cubicBezTo>
                    <a:pt x="88546" y="12993"/>
                    <a:pt x="88546" y="8466"/>
                    <a:pt x="94386" y="8466"/>
                  </a:cubicBezTo>
                  <a:cubicBezTo>
                    <a:pt x="100226" y="8466"/>
                    <a:pt x="100226" y="12993"/>
                    <a:pt x="106066" y="12993"/>
                  </a:cubicBezTo>
                  <a:cubicBezTo>
                    <a:pt x="111905" y="12993"/>
                    <a:pt x="111905" y="8466"/>
                    <a:pt x="117745" y="8466"/>
                  </a:cubicBezTo>
                  <a:cubicBezTo>
                    <a:pt x="123630" y="8466"/>
                    <a:pt x="123630" y="12993"/>
                    <a:pt x="129470" y="12993"/>
                  </a:cubicBezTo>
                  <a:cubicBezTo>
                    <a:pt x="135309" y="12993"/>
                    <a:pt x="135309" y="8466"/>
                    <a:pt x="141149" y="8466"/>
                  </a:cubicBezTo>
                  <a:cubicBezTo>
                    <a:pt x="146989" y="8466"/>
                    <a:pt x="146989" y="12993"/>
                    <a:pt x="152828" y="12993"/>
                  </a:cubicBezTo>
                  <a:cubicBezTo>
                    <a:pt x="158668" y="12993"/>
                    <a:pt x="158668" y="8466"/>
                    <a:pt x="164553" y="8466"/>
                  </a:cubicBezTo>
                  <a:cubicBezTo>
                    <a:pt x="170393" y="8466"/>
                    <a:pt x="170393" y="12993"/>
                    <a:pt x="176232" y="12993"/>
                  </a:cubicBezTo>
                  <a:cubicBezTo>
                    <a:pt x="182072" y="12993"/>
                    <a:pt x="182072" y="8466"/>
                    <a:pt x="187912" y="8466"/>
                  </a:cubicBezTo>
                  <a:cubicBezTo>
                    <a:pt x="193752" y="8466"/>
                    <a:pt x="193752" y="12993"/>
                    <a:pt x="199636" y="12993"/>
                  </a:cubicBezTo>
                  <a:cubicBezTo>
                    <a:pt x="205476" y="12993"/>
                    <a:pt x="205476" y="8466"/>
                    <a:pt x="211316" y="8466"/>
                  </a:cubicBezTo>
                  <a:cubicBezTo>
                    <a:pt x="217156" y="8466"/>
                    <a:pt x="217156" y="12993"/>
                    <a:pt x="222995" y="12993"/>
                  </a:cubicBezTo>
                  <a:cubicBezTo>
                    <a:pt x="227160" y="12993"/>
                    <a:pt x="228382" y="10684"/>
                    <a:pt x="230827" y="9372"/>
                  </a:cubicBezTo>
                  <a:lnTo>
                    <a:pt x="230827" y="906"/>
                  </a:lnTo>
                  <a:cubicBezTo>
                    <a:pt x="228382" y="2219"/>
                    <a:pt x="227160" y="4528"/>
                    <a:pt x="222995" y="4528"/>
                  </a:cubicBezTo>
                  <a:cubicBezTo>
                    <a:pt x="217156" y="4528"/>
                    <a:pt x="217156" y="1"/>
                    <a:pt x="211316" y="1"/>
                  </a:cubicBezTo>
                  <a:cubicBezTo>
                    <a:pt x="205476" y="1"/>
                    <a:pt x="205476" y="4528"/>
                    <a:pt x="199636" y="4528"/>
                  </a:cubicBezTo>
                  <a:cubicBezTo>
                    <a:pt x="193752" y="4528"/>
                    <a:pt x="193752" y="1"/>
                    <a:pt x="187912" y="1"/>
                  </a:cubicBezTo>
                  <a:cubicBezTo>
                    <a:pt x="182072" y="1"/>
                    <a:pt x="182072" y="4528"/>
                    <a:pt x="176232" y="4528"/>
                  </a:cubicBezTo>
                  <a:cubicBezTo>
                    <a:pt x="170393" y="4528"/>
                    <a:pt x="170393" y="1"/>
                    <a:pt x="164553" y="1"/>
                  </a:cubicBezTo>
                  <a:cubicBezTo>
                    <a:pt x="158668" y="1"/>
                    <a:pt x="158713" y="4528"/>
                    <a:pt x="152828" y="4528"/>
                  </a:cubicBezTo>
                  <a:cubicBezTo>
                    <a:pt x="146989" y="4528"/>
                    <a:pt x="146989" y="1"/>
                    <a:pt x="141149" y="1"/>
                  </a:cubicBezTo>
                  <a:cubicBezTo>
                    <a:pt x="135309" y="1"/>
                    <a:pt x="135309" y="4528"/>
                    <a:pt x="129470" y="4528"/>
                  </a:cubicBezTo>
                  <a:cubicBezTo>
                    <a:pt x="123630" y="4528"/>
                    <a:pt x="123630" y="1"/>
                    <a:pt x="117790" y="1"/>
                  </a:cubicBezTo>
                  <a:cubicBezTo>
                    <a:pt x="111905" y="1"/>
                    <a:pt x="111905" y="4528"/>
                    <a:pt x="106066" y="4528"/>
                  </a:cubicBezTo>
                  <a:cubicBezTo>
                    <a:pt x="100226" y="4528"/>
                    <a:pt x="100226" y="1"/>
                    <a:pt x="94386" y="1"/>
                  </a:cubicBezTo>
                  <a:cubicBezTo>
                    <a:pt x="88546" y="1"/>
                    <a:pt x="88546" y="4528"/>
                    <a:pt x="82707" y="4528"/>
                  </a:cubicBezTo>
                  <a:cubicBezTo>
                    <a:pt x="76867" y="4528"/>
                    <a:pt x="76867" y="1"/>
                    <a:pt x="71027" y="1"/>
                  </a:cubicBezTo>
                  <a:cubicBezTo>
                    <a:pt x="65142" y="1"/>
                    <a:pt x="65142" y="4528"/>
                    <a:pt x="59303" y="4528"/>
                  </a:cubicBezTo>
                  <a:cubicBezTo>
                    <a:pt x="53463" y="4528"/>
                    <a:pt x="53463" y="1"/>
                    <a:pt x="47623" y="1"/>
                  </a:cubicBezTo>
                  <a:cubicBezTo>
                    <a:pt x="41784" y="1"/>
                    <a:pt x="41784" y="4528"/>
                    <a:pt x="35944" y="4528"/>
                  </a:cubicBezTo>
                  <a:cubicBezTo>
                    <a:pt x="30104" y="4528"/>
                    <a:pt x="30104" y="1"/>
                    <a:pt x="24265" y="1"/>
                  </a:cubicBezTo>
                  <a:cubicBezTo>
                    <a:pt x="18380" y="1"/>
                    <a:pt x="18380" y="4528"/>
                    <a:pt x="12540" y="4528"/>
                  </a:cubicBezTo>
                  <a:cubicBezTo>
                    <a:pt x="6700" y="4528"/>
                    <a:pt x="6700" y="1"/>
                    <a:pt x="861" y="1"/>
                  </a:cubicBezTo>
                  <a:close/>
                </a:path>
              </a:pathLst>
            </a:custGeom>
            <a:gradFill>
              <a:gsLst>
                <a:gs pos="0">
                  <a:schemeClr val="l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76450" y="4454699"/>
              <a:ext cx="9306945" cy="523878"/>
            </a:xfrm>
            <a:custGeom>
              <a:avLst/>
              <a:gdLst/>
              <a:ahLst/>
              <a:cxnLst/>
              <a:rect l="l" t="t" r="r" b="b"/>
              <a:pathLst>
                <a:path w="230827" h="12993" extrusionOk="0">
                  <a:moveTo>
                    <a:pt x="0" y="0"/>
                  </a:moveTo>
                  <a:lnTo>
                    <a:pt x="0" y="8465"/>
                  </a:lnTo>
                  <a:lnTo>
                    <a:pt x="861" y="8465"/>
                  </a:lnTo>
                  <a:cubicBezTo>
                    <a:pt x="6700" y="8465"/>
                    <a:pt x="6700" y="12992"/>
                    <a:pt x="12540" y="12992"/>
                  </a:cubicBezTo>
                  <a:cubicBezTo>
                    <a:pt x="18380" y="12992"/>
                    <a:pt x="18380" y="8465"/>
                    <a:pt x="24219" y="8465"/>
                  </a:cubicBezTo>
                  <a:cubicBezTo>
                    <a:pt x="30104" y="8465"/>
                    <a:pt x="30104" y="12992"/>
                    <a:pt x="35944" y="12992"/>
                  </a:cubicBezTo>
                  <a:cubicBezTo>
                    <a:pt x="41784" y="12992"/>
                    <a:pt x="41784" y="8465"/>
                    <a:pt x="47623" y="8465"/>
                  </a:cubicBezTo>
                  <a:cubicBezTo>
                    <a:pt x="53463" y="8465"/>
                    <a:pt x="53463" y="12992"/>
                    <a:pt x="59303" y="12992"/>
                  </a:cubicBezTo>
                  <a:cubicBezTo>
                    <a:pt x="65142" y="12992"/>
                    <a:pt x="65142" y="8465"/>
                    <a:pt x="70982" y="8465"/>
                  </a:cubicBezTo>
                  <a:cubicBezTo>
                    <a:pt x="76867" y="8465"/>
                    <a:pt x="76867" y="12992"/>
                    <a:pt x="82707" y="12992"/>
                  </a:cubicBezTo>
                  <a:cubicBezTo>
                    <a:pt x="88546" y="12992"/>
                    <a:pt x="88546" y="8465"/>
                    <a:pt x="94386" y="8465"/>
                  </a:cubicBezTo>
                  <a:cubicBezTo>
                    <a:pt x="100226" y="8465"/>
                    <a:pt x="100226" y="12992"/>
                    <a:pt x="106066" y="12992"/>
                  </a:cubicBezTo>
                  <a:cubicBezTo>
                    <a:pt x="111905" y="12992"/>
                    <a:pt x="111905" y="8465"/>
                    <a:pt x="117745" y="8465"/>
                  </a:cubicBezTo>
                  <a:cubicBezTo>
                    <a:pt x="123630" y="8465"/>
                    <a:pt x="123630" y="12992"/>
                    <a:pt x="129470" y="12992"/>
                  </a:cubicBezTo>
                  <a:cubicBezTo>
                    <a:pt x="135309" y="12992"/>
                    <a:pt x="135309" y="8465"/>
                    <a:pt x="141149" y="8465"/>
                  </a:cubicBezTo>
                  <a:cubicBezTo>
                    <a:pt x="146989" y="8465"/>
                    <a:pt x="146989" y="12992"/>
                    <a:pt x="152828" y="12992"/>
                  </a:cubicBezTo>
                  <a:cubicBezTo>
                    <a:pt x="158668" y="12992"/>
                    <a:pt x="158668" y="8465"/>
                    <a:pt x="164553" y="8465"/>
                  </a:cubicBezTo>
                  <a:cubicBezTo>
                    <a:pt x="170393" y="8465"/>
                    <a:pt x="170393" y="12992"/>
                    <a:pt x="176232" y="12992"/>
                  </a:cubicBezTo>
                  <a:cubicBezTo>
                    <a:pt x="182072" y="12992"/>
                    <a:pt x="182072" y="8465"/>
                    <a:pt x="187912" y="8465"/>
                  </a:cubicBezTo>
                  <a:cubicBezTo>
                    <a:pt x="193752" y="8465"/>
                    <a:pt x="193752" y="12992"/>
                    <a:pt x="199636" y="12992"/>
                  </a:cubicBezTo>
                  <a:cubicBezTo>
                    <a:pt x="205476" y="12992"/>
                    <a:pt x="205476" y="8465"/>
                    <a:pt x="211316" y="8465"/>
                  </a:cubicBezTo>
                  <a:cubicBezTo>
                    <a:pt x="217156" y="8465"/>
                    <a:pt x="217156" y="12992"/>
                    <a:pt x="222995" y="12992"/>
                  </a:cubicBezTo>
                  <a:cubicBezTo>
                    <a:pt x="227160" y="12992"/>
                    <a:pt x="228382" y="10684"/>
                    <a:pt x="230827" y="9371"/>
                  </a:cubicBezTo>
                  <a:lnTo>
                    <a:pt x="230827" y="906"/>
                  </a:lnTo>
                  <a:cubicBezTo>
                    <a:pt x="228382" y="2218"/>
                    <a:pt x="227160" y="4527"/>
                    <a:pt x="222995" y="4527"/>
                  </a:cubicBezTo>
                  <a:cubicBezTo>
                    <a:pt x="217156" y="4527"/>
                    <a:pt x="217156" y="0"/>
                    <a:pt x="211316" y="0"/>
                  </a:cubicBezTo>
                  <a:cubicBezTo>
                    <a:pt x="205476" y="0"/>
                    <a:pt x="205476" y="4527"/>
                    <a:pt x="199636" y="4527"/>
                  </a:cubicBezTo>
                  <a:cubicBezTo>
                    <a:pt x="193752" y="4527"/>
                    <a:pt x="193752" y="0"/>
                    <a:pt x="187912" y="0"/>
                  </a:cubicBezTo>
                  <a:cubicBezTo>
                    <a:pt x="182072" y="0"/>
                    <a:pt x="182072" y="4527"/>
                    <a:pt x="176232" y="4527"/>
                  </a:cubicBezTo>
                  <a:cubicBezTo>
                    <a:pt x="170393" y="4527"/>
                    <a:pt x="170393" y="0"/>
                    <a:pt x="164553" y="0"/>
                  </a:cubicBezTo>
                  <a:cubicBezTo>
                    <a:pt x="158668" y="0"/>
                    <a:pt x="158713" y="4527"/>
                    <a:pt x="152828" y="4527"/>
                  </a:cubicBezTo>
                  <a:cubicBezTo>
                    <a:pt x="146989" y="4527"/>
                    <a:pt x="146989" y="0"/>
                    <a:pt x="141149" y="0"/>
                  </a:cubicBezTo>
                  <a:cubicBezTo>
                    <a:pt x="135309" y="0"/>
                    <a:pt x="135309" y="4527"/>
                    <a:pt x="129470" y="4527"/>
                  </a:cubicBezTo>
                  <a:cubicBezTo>
                    <a:pt x="123630" y="4527"/>
                    <a:pt x="123630" y="0"/>
                    <a:pt x="117790" y="0"/>
                  </a:cubicBezTo>
                  <a:cubicBezTo>
                    <a:pt x="111905" y="0"/>
                    <a:pt x="111905" y="4527"/>
                    <a:pt x="106066" y="4527"/>
                  </a:cubicBezTo>
                  <a:cubicBezTo>
                    <a:pt x="100226" y="4527"/>
                    <a:pt x="100226" y="0"/>
                    <a:pt x="94386" y="0"/>
                  </a:cubicBezTo>
                  <a:cubicBezTo>
                    <a:pt x="88546" y="0"/>
                    <a:pt x="88546" y="4527"/>
                    <a:pt x="82707" y="4527"/>
                  </a:cubicBezTo>
                  <a:cubicBezTo>
                    <a:pt x="76867" y="4527"/>
                    <a:pt x="76867" y="0"/>
                    <a:pt x="71027" y="0"/>
                  </a:cubicBezTo>
                  <a:cubicBezTo>
                    <a:pt x="65142" y="0"/>
                    <a:pt x="65142" y="4527"/>
                    <a:pt x="59303" y="4527"/>
                  </a:cubicBezTo>
                  <a:cubicBezTo>
                    <a:pt x="53463" y="4527"/>
                    <a:pt x="53463" y="0"/>
                    <a:pt x="47623" y="0"/>
                  </a:cubicBezTo>
                  <a:cubicBezTo>
                    <a:pt x="41784" y="0"/>
                    <a:pt x="41784" y="4527"/>
                    <a:pt x="35944" y="4527"/>
                  </a:cubicBezTo>
                  <a:cubicBezTo>
                    <a:pt x="30104" y="4527"/>
                    <a:pt x="30104" y="0"/>
                    <a:pt x="24265" y="0"/>
                  </a:cubicBezTo>
                  <a:cubicBezTo>
                    <a:pt x="18380" y="0"/>
                    <a:pt x="18380" y="4527"/>
                    <a:pt x="12540" y="4527"/>
                  </a:cubicBezTo>
                  <a:cubicBezTo>
                    <a:pt x="6700" y="4527"/>
                    <a:pt x="6700" y="0"/>
                    <a:pt x="8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11"/>
          <p:cNvSpPr/>
          <p:nvPr/>
        </p:nvSpPr>
        <p:spPr>
          <a:xfrm>
            <a:off x="-165345" y="4411988"/>
            <a:ext cx="9309339" cy="1997873"/>
          </a:xfrm>
          <a:custGeom>
            <a:avLst/>
            <a:gdLst/>
            <a:ahLst/>
            <a:cxnLst/>
            <a:rect l="l" t="t" r="r" b="b"/>
            <a:pathLst>
              <a:path w="220144" h="47245" extrusionOk="0">
                <a:moveTo>
                  <a:pt x="42378" y="1"/>
                </a:moveTo>
                <a:cubicBezTo>
                  <a:pt x="26401" y="1"/>
                  <a:pt x="13864" y="3204"/>
                  <a:pt x="226" y="8268"/>
                </a:cubicBezTo>
                <a:lnTo>
                  <a:pt x="0" y="47244"/>
                </a:lnTo>
                <a:lnTo>
                  <a:pt x="220143" y="47244"/>
                </a:lnTo>
                <a:lnTo>
                  <a:pt x="220143" y="17005"/>
                </a:lnTo>
                <a:cubicBezTo>
                  <a:pt x="209240" y="21947"/>
                  <a:pt x="195091" y="24136"/>
                  <a:pt x="179593" y="24136"/>
                </a:cubicBezTo>
                <a:cubicBezTo>
                  <a:pt x="159314" y="24136"/>
                  <a:pt x="136725" y="20388"/>
                  <a:pt x="116070" y="14153"/>
                </a:cubicBezTo>
                <a:cubicBezTo>
                  <a:pt x="82790" y="4075"/>
                  <a:pt x="60397" y="1"/>
                  <a:pt x="42378"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11"/>
          <p:cNvGrpSpPr/>
          <p:nvPr/>
        </p:nvGrpSpPr>
        <p:grpSpPr>
          <a:xfrm flipH="1">
            <a:off x="246900" y="4543388"/>
            <a:ext cx="3650350" cy="673463"/>
            <a:chOff x="5164075" y="4417713"/>
            <a:chExt cx="3650350" cy="673463"/>
          </a:xfrm>
        </p:grpSpPr>
        <p:sp>
          <p:nvSpPr>
            <p:cNvPr id="220" name="Google Shape;220;p11"/>
            <p:cNvSpPr/>
            <p:nvPr/>
          </p:nvSpPr>
          <p:spPr>
            <a:xfrm>
              <a:off x="6720975" y="4838175"/>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6423650" y="4448550"/>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5164075" y="4894675"/>
              <a:ext cx="38600" cy="15800"/>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6338275" y="4670488"/>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6179500" y="501730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5606925" y="4646575"/>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6015925" y="4723713"/>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7138800" y="4417713"/>
              <a:ext cx="58350" cy="3082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flipH="1">
              <a:off x="8006900" y="5028075"/>
              <a:ext cx="59500" cy="29200"/>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flipH="1">
              <a:off x="7468800" y="4479363"/>
              <a:ext cx="77350" cy="34025"/>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7622025" y="4755888"/>
              <a:ext cx="57725" cy="24000"/>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7197150" y="4659125"/>
              <a:ext cx="78550" cy="32075"/>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994925" y="4986338"/>
              <a:ext cx="74125" cy="39300"/>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7833425" y="4417713"/>
              <a:ext cx="51025" cy="20375"/>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flipH="1">
              <a:off x="7429275" y="4994838"/>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flipH="1">
              <a:off x="6638175" y="506885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8777875" y="4798650"/>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5714425" y="4878900"/>
              <a:ext cx="131100" cy="128825"/>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7867138" y="4659118"/>
              <a:ext cx="191944" cy="18861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flipH="1">
              <a:off x="8429825" y="5031525"/>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flipH="1">
              <a:off x="8197750" y="4513400"/>
              <a:ext cx="55275" cy="22325"/>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8393275" y="4746313"/>
              <a:ext cx="36550" cy="14225"/>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242;p11"/>
          <p:cNvGrpSpPr/>
          <p:nvPr/>
        </p:nvGrpSpPr>
        <p:grpSpPr>
          <a:xfrm flipH="1">
            <a:off x="4175527" y="3011184"/>
            <a:ext cx="5316514" cy="2358456"/>
            <a:chOff x="-263323" y="3011184"/>
            <a:chExt cx="5316514" cy="2358456"/>
          </a:xfrm>
        </p:grpSpPr>
        <p:sp>
          <p:nvSpPr>
            <p:cNvPr id="243" name="Google Shape;243;p11"/>
            <p:cNvSpPr/>
            <p:nvPr/>
          </p:nvSpPr>
          <p:spPr>
            <a:xfrm>
              <a:off x="1959725" y="3536411"/>
              <a:ext cx="368613" cy="151483"/>
            </a:xfrm>
            <a:custGeom>
              <a:avLst/>
              <a:gdLst/>
              <a:ahLst/>
              <a:cxnLst/>
              <a:rect l="l" t="t" r="r" b="b"/>
              <a:pathLst>
                <a:path w="21528" h="8847" extrusionOk="0">
                  <a:moveTo>
                    <a:pt x="12242" y="1"/>
                  </a:moveTo>
                  <a:cubicBezTo>
                    <a:pt x="12083" y="1"/>
                    <a:pt x="11934" y="25"/>
                    <a:pt x="11798" y="74"/>
                  </a:cubicBezTo>
                  <a:cubicBezTo>
                    <a:pt x="7764" y="1637"/>
                    <a:pt x="1" y="8846"/>
                    <a:pt x="1" y="8846"/>
                  </a:cubicBezTo>
                  <a:cubicBezTo>
                    <a:pt x="1" y="8846"/>
                    <a:pt x="2673" y="8191"/>
                    <a:pt x="5697" y="7334"/>
                  </a:cubicBezTo>
                  <a:cubicBezTo>
                    <a:pt x="5798" y="7233"/>
                    <a:pt x="5849" y="7132"/>
                    <a:pt x="5949" y="7032"/>
                  </a:cubicBezTo>
                  <a:cubicBezTo>
                    <a:pt x="6706" y="6124"/>
                    <a:pt x="7512" y="5217"/>
                    <a:pt x="8369" y="4410"/>
                  </a:cubicBezTo>
                  <a:lnTo>
                    <a:pt x="8369" y="4410"/>
                  </a:lnTo>
                  <a:cubicBezTo>
                    <a:pt x="8067" y="5217"/>
                    <a:pt x="7865" y="6023"/>
                    <a:pt x="7664" y="6830"/>
                  </a:cubicBezTo>
                  <a:cubicBezTo>
                    <a:pt x="8571" y="6527"/>
                    <a:pt x="9478" y="6275"/>
                    <a:pt x="10285" y="6023"/>
                  </a:cubicBezTo>
                  <a:cubicBezTo>
                    <a:pt x="10386" y="5822"/>
                    <a:pt x="10487" y="5570"/>
                    <a:pt x="10588" y="5317"/>
                  </a:cubicBezTo>
                  <a:cubicBezTo>
                    <a:pt x="10890" y="4813"/>
                    <a:pt x="11193" y="4259"/>
                    <a:pt x="11545" y="3805"/>
                  </a:cubicBezTo>
                  <a:cubicBezTo>
                    <a:pt x="11949" y="3351"/>
                    <a:pt x="12403" y="2948"/>
                    <a:pt x="12957" y="2696"/>
                  </a:cubicBezTo>
                  <a:lnTo>
                    <a:pt x="12957" y="2696"/>
                  </a:lnTo>
                  <a:cubicBezTo>
                    <a:pt x="12100" y="3503"/>
                    <a:pt x="11848" y="4561"/>
                    <a:pt x="11646" y="5620"/>
                  </a:cubicBezTo>
                  <a:cubicBezTo>
                    <a:pt x="12050" y="5469"/>
                    <a:pt x="12453" y="5368"/>
                    <a:pt x="12755" y="5217"/>
                  </a:cubicBezTo>
                  <a:cubicBezTo>
                    <a:pt x="12755" y="5217"/>
                    <a:pt x="17847" y="6578"/>
                    <a:pt x="21528" y="7838"/>
                  </a:cubicBezTo>
                  <a:cubicBezTo>
                    <a:pt x="21528" y="7838"/>
                    <a:pt x="15140"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677880" y="3011184"/>
              <a:ext cx="381724" cy="241101"/>
            </a:xfrm>
            <a:custGeom>
              <a:avLst/>
              <a:gdLst/>
              <a:ahLst/>
              <a:cxnLst/>
              <a:rect l="l" t="t" r="r" b="b"/>
              <a:pathLst>
                <a:path w="17848" h="11273" extrusionOk="0">
                  <a:moveTo>
                    <a:pt x="12455" y="0"/>
                  </a:moveTo>
                  <a:cubicBezTo>
                    <a:pt x="9319" y="0"/>
                    <a:pt x="0" y="6836"/>
                    <a:pt x="0" y="6836"/>
                  </a:cubicBezTo>
                  <a:cubicBezTo>
                    <a:pt x="0" y="6836"/>
                    <a:pt x="1462" y="6736"/>
                    <a:pt x="3227" y="6635"/>
                  </a:cubicBezTo>
                  <a:cubicBezTo>
                    <a:pt x="3832" y="6231"/>
                    <a:pt x="4437" y="5879"/>
                    <a:pt x="5042" y="5526"/>
                  </a:cubicBezTo>
                  <a:cubicBezTo>
                    <a:pt x="6907" y="4467"/>
                    <a:pt x="8924" y="3711"/>
                    <a:pt x="10840" y="3560"/>
                  </a:cubicBezTo>
                  <a:lnTo>
                    <a:pt x="10840" y="3560"/>
                  </a:lnTo>
                  <a:cubicBezTo>
                    <a:pt x="9075" y="4164"/>
                    <a:pt x="7512" y="5274"/>
                    <a:pt x="6000" y="6534"/>
                  </a:cubicBezTo>
                  <a:cubicBezTo>
                    <a:pt x="7512" y="6534"/>
                    <a:pt x="8873" y="6584"/>
                    <a:pt x="9529" y="6836"/>
                  </a:cubicBezTo>
                  <a:cubicBezTo>
                    <a:pt x="9579" y="6836"/>
                    <a:pt x="9630" y="6887"/>
                    <a:pt x="9630" y="6887"/>
                  </a:cubicBezTo>
                  <a:cubicBezTo>
                    <a:pt x="9831" y="6786"/>
                    <a:pt x="10083" y="6685"/>
                    <a:pt x="10285" y="6635"/>
                  </a:cubicBezTo>
                  <a:cubicBezTo>
                    <a:pt x="10876" y="6458"/>
                    <a:pt x="11432" y="6384"/>
                    <a:pt x="11973" y="6384"/>
                  </a:cubicBezTo>
                  <a:cubicBezTo>
                    <a:pt x="12356" y="6384"/>
                    <a:pt x="12732" y="6421"/>
                    <a:pt x="13108" y="6484"/>
                  </a:cubicBezTo>
                  <a:cubicBezTo>
                    <a:pt x="12453" y="6786"/>
                    <a:pt x="11797" y="7139"/>
                    <a:pt x="11243" y="7593"/>
                  </a:cubicBezTo>
                  <a:cubicBezTo>
                    <a:pt x="13864" y="8954"/>
                    <a:pt x="17847" y="11273"/>
                    <a:pt x="17847" y="11273"/>
                  </a:cubicBezTo>
                  <a:cubicBezTo>
                    <a:pt x="17847" y="11273"/>
                    <a:pt x="14974" y="2148"/>
                    <a:pt x="13259" y="283"/>
                  </a:cubicBezTo>
                  <a:cubicBezTo>
                    <a:pt x="13085" y="88"/>
                    <a:pt x="12810" y="0"/>
                    <a:pt x="12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032595" y="3053808"/>
              <a:ext cx="494950" cy="220056"/>
            </a:xfrm>
            <a:custGeom>
              <a:avLst/>
              <a:gdLst/>
              <a:ahLst/>
              <a:cxnLst/>
              <a:rect l="l" t="t" r="r" b="b"/>
              <a:pathLst>
                <a:path w="23142" h="10289" extrusionOk="0">
                  <a:moveTo>
                    <a:pt x="10088" y="0"/>
                  </a:moveTo>
                  <a:cubicBezTo>
                    <a:pt x="9897" y="0"/>
                    <a:pt x="9726" y="34"/>
                    <a:pt x="9580" y="104"/>
                  </a:cubicBezTo>
                  <a:cubicBezTo>
                    <a:pt x="6857" y="1415"/>
                    <a:pt x="1" y="9330"/>
                    <a:pt x="1" y="9330"/>
                  </a:cubicBezTo>
                  <a:cubicBezTo>
                    <a:pt x="1" y="9330"/>
                    <a:pt x="5647" y="8221"/>
                    <a:pt x="9277" y="7717"/>
                  </a:cubicBezTo>
                  <a:cubicBezTo>
                    <a:pt x="8773" y="7112"/>
                    <a:pt x="8168" y="6608"/>
                    <a:pt x="7513" y="6104"/>
                  </a:cubicBezTo>
                  <a:lnTo>
                    <a:pt x="7513" y="6104"/>
                  </a:lnTo>
                  <a:cubicBezTo>
                    <a:pt x="8571" y="6205"/>
                    <a:pt x="9731" y="6507"/>
                    <a:pt x="10790" y="7062"/>
                  </a:cubicBezTo>
                  <a:cubicBezTo>
                    <a:pt x="11042" y="7213"/>
                    <a:pt x="11294" y="7314"/>
                    <a:pt x="11495" y="7515"/>
                  </a:cubicBezTo>
                  <a:cubicBezTo>
                    <a:pt x="11546" y="7515"/>
                    <a:pt x="11596" y="7465"/>
                    <a:pt x="11647" y="7465"/>
                  </a:cubicBezTo>
                  <a:cubicBezTo>
                    <a:pt x="12554" y="7465"/>
                    <a:pt x="14218" y="7818"/>
                    <a:pt x="15982" y="8221"/>
                  </a:cubicBezTo>
                  <a:cubicBezTo>
                    <a:pt x="14671" y="6608"/>
                    <a:pt x="13159" y="5096"/>
                    <a:pt x="11294" y="3986"/>
                  </a:cubicBezTo>
                  <a:lnTo>
                    <a:pt x="11294" y="3986"/>
                  </a:lnTo>
                  <a:cubicBezTo>
                    <a:pt x="13562" y="4642"/>
                    <a:pt x="15680" y="6003"/>
                    <a:pt x="17545" y="7515"/>
                  </a:cubicBezTo>
                  <a:cubicBezTo>
                    <a:pt x="18150" y="8020"/>
                    <a:pt x="18755" y="8574"/>
                    <a:pt x="19310" y="9129"/>
                  </a:cubicBezTo>
                  <a:cubicBezTo>
                    <a:pt x="21427" y="9734"/>
                    <a:pt x="23141" y="10288"/>
                    <a:pt x="23141" y="10288"/>
                  </a:cubicBezTo>
                  <a:cubicBezTo>
                    <a:pt x="23141" y="10288"/>
                    <a:pt x="13440" y="0"/>
                    <a:pt x="10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2232999" y="3341945"/>
              <a:ext cx="252330" cy="147617"/>
            </a:xfrm>
            <a:custGeom>
              <a:avLst/>
              <a:gdLst/>
              <a:ahLst/>
              <a:cxnLst/>
              <a:rect l="l" t="t" r="r" b="b"/>
              <a:pathLst>
                <a:path w="11798" h="6902" extrusionOk="0">
                  <a:moveTo>
                    <a:pt x="2131" y="1"/>
                  </a:moveTo>
                  <a:cubicBezTo>
                    <a:pt x="1922" y="1"/>
                    <a:pt x="1715" y="29"/>
                    <a:pt x="1513" y="96"/>
                  </a:cubicBezTo>
                  <a:cubicBezTo>
                    <a:pt x="858" y="297"/>
                    <a:pt x="454" y="751"/>
                    <a:pt x="1" y="1154"/>
                  </a:cubicBezTo>
                  <a:lnTo>
                    <a:pt x="51" y="1205"/>
                  </a:lnTo>
                  <a:cubicBezTo>
                    <a:pt x="555" y="953"/>
                    <a:pt x="1110" y="600"/>
                    <a:pt x="1614" y="499"/>
                  </a:cubicBezTo>
                  <a:cubicBezTo>
                    <a:pt x="1757" y="456"/>
                    <a:pt x="1904" y="438"/>
                    <a:pt x="2054" y="438"/>
                  </a:cubicBezTo>
                  <a:cubicBezTo>
                    <a:pt x="2432" y="438"/>
                    <a:pt x="2830" y="556"/>
                    <a:pt x="3227" y="701"/>
                  </a:cubicBezTo>
                  <a:cubicBezTo>
                    <a:pt x="4235" y="1154"/>
                    <a:pt x="5193" y="1860"/>
                    <a:pt x="6101" y="2566"/>
                  </a:cubicBezTo>
                  <a:cubicBezTo>
                    <a:pt x="8016" y="3978"/>
                    <a:pt x="9831" y="5490"/>
                    <a:pt x="11747" y="6902"/>
                  </a:cubicBezTo>
                  <a:lnTo>
                    <a:pt x="11798" y="6851"/>
                  </a:lnTo>
                  <a:cubicBezTo>
                    <a:pt x="10083" y="5188"/>
                    <a:pt x="8369" y="3574"/>
                    <a:pt x="6504" y="2112"/>
                  </a:cubicBezTo>
                  <a:cubicBezTo>
                    <a:pt x="5496" y="1407"/>
                    <a:pt x="4538" y="701"/>
                    <a:pt x="3378" y="247"/>
                  </a:cubicBezTo>
                  <a:cubicBezTo>
                    <a:pt x="2975" y="113"/>
                    <a:pt x="2549" y="1"/>
                    <a:pt x="21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239806">
              <a:off x="1900966" y="3084722"/>
              <a:ext cx="133720" cy="87564"/>
            </a:xfrm>
            <a:custGeom>
              <a:avLst/>
              <a:gdLst/>
              <a:ahLst/>
              <a:cxnLst/>
              <a:rect l="l" t="t" r="r" b="b"/>
              <a:pathLst>
                <a:path w="6252" h="4094" extrusionOk="0">
                  <a:moveTo>
                    <a:pt x="427" y="1"/>
                  </a:moveTo>
                  <a:cubicBezTo>
                    <a:pt x="289" y="1"/>
                    <a:pt x="147" y="19"/>
                    <a:pt x="0" y="60"/>
                  </a:cubicBezTo>
                  <a:lnTo>
                    <a:pt x="51" y="111"/>
                  </a:lnTo>
                  <a:cubicBezTo>
                    <a:pt x="605" y="262"/>
                    <a:pt x="1110" y="615"/>
                    <a:pt x="1614" y="918"/>
                  </a:cubicBezTo>
                  <a:cubicBezTo>
                    <a:pt x="2118" y="1270"/>
                    <a:pt x="2672" y="1573"/>
                    <a:pt x="3177" y="1926"/>
                  </a:cubicBezTo>
                  <a:cubicBezTo>
                    <a:pt x="4185" y="2581"/>
                    <a:pt x="5193" y="3337"/>
                    <a:pt x="6201" y="4094"/>
                  </a:cubicBezTo>
                  <a:lnTo>
                    <a:pt x="6252" y="4043"/>
                  </a:lnTo>
                  <a:cubicBezTo>
                    <a:pt x="5344" y="3136"/>
                    <a:pt x="4437" y="2329"/>
                    <a:pt x="3429" y="1573"/>
                  </a:cubicBezTo>
                  <a:cubicBezTo>
                    <a:pt x="2975" y="1170"/>
                    <a:pt x="2471" y="766"/>
                    <a:pt x="1916" y="464"/>
                  </a:cubicBezTo>
                  <a:cubicBezTo>
                    <a:pt x="1437" y="264"/>
                    <a:pt x="957" y="1"/>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70428" y="4176896"/>
              <a:ext cx="4816075" cy="1192744"/>
            </a:xfrm>
            <a:custGeom>
              <a:avLst/>
              <a:gdLst/>
              <a:ahLst/>
              <a:cxnLst/>
              <a:rect l="l" t="t" r="r" b="b"/>
              <a:pathLst>
                <a:path w="211440" h="52365" extrusionOk="0">
                  <a:moveTo>
                    <a:pt x="88717" y="0"/>
                  </a:moveTo>
                  <a:cubicBezTo>
                    <a:pt x="88220" y="0"/>
                    <a:pt x="87737" y="11"/>
                    <a:pt x="87268" y="34"/>
                  </a:cubicBezTo>
                  <a:cubicBezTo>
                    <a:pt x="56465" y="1547"/>
                    <a:pt x="1" y="47474"/>
                    <a:pt x="1" y="47474"/>
                  </a:cubicBezTo>
                  <a:cubicBezTo>
                    <a:pt x="17646" y="47474"/>
                    <a:pt x="17646" y="52365"/>
                    <a:pt x="35240" y="52365"/>
                  </a:cubicBezTo>
                  <a:cubicBezTo>
                    <a:pt x="52835" y="52365"/>
                    <a:pt x="52835" y="47474"/>
                    <a:pt x="70480" y="47474"/>
                  </a:cubicBezTo>
                  <a:cubicBezTo>
                    <a:pt x="88075" y="47474"/>
                    <a:pt x="88125" y="52365"/>
                    <a:pt x="105720" y="52365"/>
                  </a:cubicBezTo>
                  <a:cubicBezTo>
                    <a:pt x="123315" y="52365"/>
                    <a:pt x="123315" y="47474"/>
                    <a:pt x="140960" y="47474"/>
                  </a:cubicBezTo>
                  <a:cubicBezTo>
                    <a:pt x="158555" y="47474"/>
                    <a:pt x="158555" y="52365"/>
                    <a:pt x="176200" y="52365"/>
                  </a:cubicBezTo>
                  <a:cubicBezTo>
                    <a:pt x="193794" y="52365"/>
                    <a:pt x="193794" y="47474"/>
                    <a:pt x="211440" y="47474"/>
                  </a:cubicBezTo>
                  <a:cubicBezTo>
                    <a:pt x="211440" y="47474"/>
                    <a:pt x="120891" y="0"/>
                    <a:pt x="8871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1812737" y="4176896"/>
              <a:ext cx="2932831" cy="1182403"/>
            </a:xfrm>
            <a:custGeom>
              <a:avLst/>
              <a:gdLst/>
              <a:ahLst/>
              <a:cxnLst/>
              <a:rect l="l" t="t" r="r" b="b"/>
              <a:pathLst>
                <a:path w="128760" h="51911" extrusionOk="0">
                  <a:moveTo>
                    <a:pt x="6037" y="0"/>
                  </a:moveTo>
                  <a:cubicBezTo>
                    <a:pt x="5540" y="0"/>
                    <a:pt x="5057" y="11"/>
                    <a:pt x="4588" y="34"/>
                  </a:cubicBezTo>
                  <a:cubicBezTo>
                    <a:pt x="3126" y="85"/>
                    <a:pt x="1614" y="287"/>
                    <a:pt x="1" y="539"/>
                  </a:cubicBezTo>
                  <a:cubicBezTo>
                    <a:pt x="39929" y="2202"/>
                    <a:pt x="71438" y="25796"/>
                    <a:pt x="101889" y="51911"/>
                  </a:cubicBezTo>
                  <a:cubicBezTo>
                    <a:pt x="111770" y="50701"/>
                    <a:pt x="114492" y="47474"/>
                    <a:pt x="128760" y="47474"/>
                  </a:cubicBezTo>
                  <a:cubicBezTo>
                    <a:pt x="128760" y="47474"/>
                    <a:pt x="38211" y="0"/>
                    <a:pt x="603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70428" y="5035441"/>
              <a:ext cx="4816075" cy="334169"/>
            </a:xfrm>
            <a:custGeom>
              <a:avLst/>
              <a:gdLst/>
              <a:ahLst/>
              <a:cxnLst/>
              <a:rect l="l" t="t" r="r" b="b"/>
              <a:pathLst>
                <a:path w="211440" h="14671" extrusionOk="0">
                  <a:moveTo>
                    <a:pt x="12806" y="0"/>
                  </a:moveTo>
                  <a:cubicBezTo>
                    <a:pt x="4992" y="5747"/>
                    <a:pt x="1" y="9780"/>
                    <a:pt x="1" y="9780"/>
                  </a:cubicBezTo>
                  <a:cubicBezTo>
                    <a:pt x="17646" y="9780"/>
                    <a:pt x="17646" y="14671"/>
                    <a:pt x="35240" y="14671"/>
                  </a:cubicBezTo>
                  <a:cubicBezTo>
                    <a:pt x="52886" y="14671"/>
                    <a:pt x="52886" y="9780"/>
                    <a:pt x="70480" y="9780"/>
                  </a:cubicBezTo>
                  <a:cubicBezTo>
                    <a:pt x="88075" y="9780"/>
                    <a:pt x="88075" y="14671"/>
                    <a:pt x="105720" y="14671"/>
                  </a:cubicBezTo>
                  <a:cubicBezTo>
                    <a:pt x="123315" y="14671"/>
                    <a:pt x="123315" y="9780"/>
                    <a:pt x="140960" y="9780"/>
                  </a:cubicBezTo>
                  <a:cubicBezTo>
                    <a:pt x="158555" y="9780"/>
                    <a:pt x="158555" y="14671"/>
                    <a:pt x="176200" y="14671"/>
                  </a:cubicBezTo>
                  <a:cubicBezTo>
                    <a:pt x="193794" y="14671"/>
                    <a:pt x="193794" y="9780"/>
                    <a:pt x="211440" y="9780"/>
                  </a:cubicBezTo>
                  <a:cubicBezTo>
                    <a:pt x="211440" y="9780"/>
                    <a:pt x="209625" y="8873"/>
                    <a:pt x="206448" y="7260"/>
                  </a:cubicBezTo>
                  <a:cubicBezTo>
                    <a:pt x="200032" y="10226"/>
                    <a:pt x="193397" y="11254"/>
                    <a:pt x="186578" y="11254"/>
                  </a:cubicBezTo>
                  <a:cubicBezTo>
                    <a:pt x="171192" y="11254"/>
                    <a:pt x="154871" y="6021"/>
                    <a:pt x="138015" y="6021"/>
                  </a:cubicBezTo>
                  <a:cubicBezTo>
                    <a:pt x="132760" y="6021"/>
                    <a:pt x="127452" y="6530"/>
                    <a:pt x="122105" y="7865"/>
                  </a:cubicBezTo>
                  <a:cubicBezTo>
                    <a:pt x="117104" y="9112"/>
                    <a:pt x="112024" y="9540"/>
                    <a:pt x="106866" y="9540"/>
                  </a:cubicBezTo>
                  <a:cubicBezTo>
                    <a:pt x="95534" y="9540"/>
                    <a:pt x="83827" y="7472"/>
                    <a:pt x="71765" y="7472"/>
                  </a:cubicBezTo>
                  <a:cubicBezTo>
                    <a:pt x="66235" y="7472"/>
                    <a:pt x="60630" y="7907"/>
                    <a:pt x="54953" y="9175"/>
                  </a:cubicBezTo>
                  <a:cubicBezTo>
                    <a:pt x="51927" y="9822"/>
                    <a:pt x="48970" y="10114"/>
                    <a:pt x="46070" y="10114"/>
                  </a:cubicBezTo>
                  <a:cubicBezTo>
                    <a:pt x="34283" y="10114"/>
                    <a:pt x="23447" y="5300"/>
                    <a:pt x="12806"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70428" y="4176896"/>
              <a:ext cx="2781247" cy="1083662"/>
            </a:xfrm>
            <a:custGeom>
              <a:avLst/>
              <a:gdLst/>
              <a:ahLst/>
              <a:cxnLst/>
              <a:rect l="l" t="t" r="r" b="b"/>
              <a:pathLst>
                <a:path w="122105" h="47576" extrusionOk="0">
                  <a:moveTo>
                    <a:pt x="88713" y="0"/>
                  </a:moveTo>
                  <a:cubicBezTo>
                    <a:pt x="88217" y="0"/>
                    <a:pt x="87736" y="11"/>
                    <a:pt x="87268" y="34"/>
                  </a:cubicBezTo>
                  <a:cubicBezTo>
                    <a:pt x="56465" y="1547"/>
                    <a:pt x="1" y="47474"/>
                    <a:pt x="1" y="47474"/>
                  </a:cubicBezTo>
                  <a:cubicBezTo>
                    <a:pt x="1261" y="47474"/>
                    <a:pt x="2370" y="47525"/>
                    <a:pt x="3479" y="47575"/>
                  </a:cubicBezTo>
                  <a:cubicBezTo>
                    <a:pt x="37974" y="25363"/>
                    <a:pt x="75764" y="7368"/>
                    <a:pt x="113937" y="7368"/>
                  </a:cubicBezTo>
                  <a:cubicBezTo>
                    <a:pt x="116658" y="7368"/>
                    <a:pt x="119381" y="7459"/>
                    <a:pt x="122105" y="7647"/>
                  </a:cubicBezTo>
                  <a:cubicBezTo>
                    <a:pt x="108796" y="3084"/>
                    <a:pt x="96877" y="0"/>
                    <a:pt x="88713"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285547" y="5076758"/>
              <a:ext cx="156185" cy="265290"/>
            </a:xfrm>
            <a:custGeom>
              <a:avLst/>
              <a:gdLst/>
              <a:ahLst/>
              <a:cxnLst/>
              <a:rect l="l" t="t" r="r" b="b"/>
              <a:pathLst>
                <a:path w="6857" h="11647" extrusionOk="0">
                  <a:moveTo>
                    <a:pt x="2319" y="1"/>
                  </a:moveTo>
                  <a:cubicBezTo>
                    <a:pt x="1815" y="303"/>
                    <a:pt x="504" y="455"/>
                    <a:pt x="0" y="757"/>
                  </a:cubicBezTo>
                  <a:cubicBezTo>
                    <a:pt x="1160" y="4437"/>
                    <a:pt x="2773" y="7714"/>
                    <a:pt x="4487" y="11092"/>
                  </a:cubicBezTo>
                  <a:cubicBezTo>
                    <a:pt x="5243" y="11294"/>
                    <a:pt x="6050" y="11495"/>
                    <a:pt x="6857" y="11647"/>
                  </a:cubicBezTo>
                  <a:cubicBezTo>
                    <a:pt x="4941" y="7664"/>
                    <a:pt x="3882" y="4135"/>
                    <a:pt x="2319"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465823" y="4961940"/>
              <a:ext cx="323850" cy="407672"/>
            </a:xfrm>
            <a:custGeom>
              <a:avLst/>
              <a:gdLst/>
              <a:ahLst/>
              <a:cxnLst/>
              <a:rect l="l" t="t" r="r" b="b"/>
              <a:pathLst>
                <a:path w="14218" h="17898" extrusionOk="0">
                  <a:moveTo>
                    <a:pt x="2370" y="0"/>
                  </a:moveTo>
                  <a:cubicBezTo>
                    <a:pt x="2040" y="182"/>
                    <a:pt x="1781" y="228"/>
                    <a:pt x="1545" y="228"/>
                  </a:cubicBezTo>
                  <a:cubicBezTo>
                    <a:pt x="1296" y="228"/>
                    <a:pt x="1074" y="176"/>
                    <a:pt x="825" y="176"/>
                  </a:cubicBezTo>
                  <a:cubicBezTo>
                    <a:pt x="589" y="176"/>
                    <a:pt x="330" y="223"/>
                    <a:pt x="0" y="404"/>
                  </a:cubicBezTo>
                  <a:cubicBezTo>
                    <a:pt x="4033" y="10638"/>
                    <a:pt x="11041" y="17898"/>
                    <a:pt x="11696" y="17898"/>
                  </a:cubicBezTo>
                  <a:cubicBezTo>
                    <a:pt x="12554" y="17898"/>
                    <a:pt x="13411" y="17898"/>
                    <a:pt x="14217" y="17847"/>
                  </a:cubicBezTo>
                  <a:cubicBezTo>
                    <a:pt x="9327" y="12705"/>
                    <a:pt x="5092" y="7210"/>
                    <a:pt x="2370"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1855216" y="4661083"/>
              <a:ext cx="288272" cy="698199"/>
            </a:xfrm>
            <a:custGeom>
              <a:avLst/>
              <a:gdLst/>
              <a:ahLst/>
              <a:cxnLst/>
              <a:rect l="l" t="t" r="r" b="b"/>
              <a:pathLst>
                <a:path w="12656" h="30653" extrusionOk="0">
                  <a:moveTo>
                    <a:pt x="2370" y="1"/>
                  </a:moveTo>
                  <a:cubicBezTo>
                    <a:pt x="1413" y="102"/>
                    <a:pt x="1009" y="505"/>
                    <a:pt x="1" y="606"/>
                  </a:cubicBezTo>
                  <a:cubicBezTo>
                    <a:pt x="2370" y="10487"/>
                    <a:pt x="5849" y="20822"/>
                    <a:pt x="9983" y="30250"/>
                  </a:cubicBezTo>
                  <a:cubicBezTo>
                    <a:pt x="11496" y="30502"/>
                    <a:pt x="10739" y="30502"/>
                    <a:pt x="12655" y="30653"/>
                  </a:cubicBezTo>
                  <a:cubicBezTo>
                    <a:pt x="8471" y="20116"/>
                    <a:pt x="5093" y="10588"/>
                    <a:pt x="23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3555827" y="4864935"/>
              <a:ext cx="112544" cy="479421"/>
            </a:xfrm>
            <a:custGeom>
              <a:avLst/>
              <a:gdLst/>
              <a:ahLst/>
              <a:cxnLst/>
              <a:rect l="l" t="t" r="r" b="b"/>
              <a:pathLst>
                <a:path w="4941" h="21048" extrusionOk="0">
                  <a:moveTo>
                    <a:pt x="1883" y="1"/>
                  </a:moveTo>
                  <a:cubicBezTo>
                    <a:pt x="1236" y="1"/>
                    <a:pt x="1078" y="132"/>
                    <a:pt x="317" y="132"/>
                  </a:cubicBezTo>
                  <a:cubicBezTo>
                    <a:pt x="222" y="132"/>
                    <a:pt x="117" y="130"/>
                    <a:pt x="0" y="126"/>
                  </a:cubicBezTo>
                  <a:lnTo>
                    <a:pt x="0" y="126"/>
                  </a:lnTo>
                  <a:cubicBezTo>
                    <a:pt x="1765" y="7184"/>
                    <a:pt x="2823" y="14544"/>
                    <a:pt x="2369" y="20543"/>
                  </a:cubicBezTo>
                  <a:cubicBezTo>
                    <a:pt x="3630" y="20896"/>
                    <a:pt x="3277" y="20745"/>
                    <a:pt x="4689" y="21047"/>
                  </a:cubicBezTo>
                  <a:cubicBezTo>
                    <a:pt x="4941" y="13989"/>
                    <a:pt x="4235" y="6982"/>
                    <a:pt x="2420" y="25"/>
                  </a:cubicBezTo>
                  <a:cubicBezTo>
                    <a:pt x="2206" y="8"/>
                    <a:pt x="2032" y="1"/>
                    <a:pt x="1883"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a:off x="3773981" y="5035441"/>
              <a:ext cx="105665" cy="333030"/>
            </a:xfrm>
            <a:custGeom>
              <a:avLst/>
              <a:gdLst/>
              <a:ahLst/>
              <a:cxnLst/>
              <a:rect l="l" t="t" r="r" b="b"/>
              <a:pathLst>
                <a:path w="4639" h="14621" extrusionOk="0">
                  <a:moveTo>
                    <a:pt x="1" y="0"/>
                  </a:moveTo>
                  <a:lnTo>
                    <a:pt x="1" y="0"/>
                  </a:lnTo>
                  <a:cubicBezTo>
                    <a:pt x="908" y="4638"/>
                    <a:pt x="1211" y="9780"/>
                    <a:pt x="1765" y="14469"/>
                  </a:cubicBezTo>
                  <a:cubicBezTo>
                    <a:pt x="2673" y="14570"/>
                    <a:pt x="3631" y="14620"/>
                    <a:pt x="4639" y="14620"/>
                  </a:cubicBezTo>
                  <a:cubicBezTo>
                    <a:pt x="3883" y="10385"/>
                    <a:pt x="3379" y="6201"/>
                    <a:pt x="2572" y="1966"/>
                  </a:cubicBezTo>
                  <a:cubicBezTo>
                    <a:pt x="1664" y="1512"/>
                    <a:pt x="858" y="504"/>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a:off x="4144875" y="5103179"/>
              <a:ext cx="62046" cy="253787"/>
            </a:xfrm>
            <a:custGeom>
              <a:avLst/>
              <a:gdLst/>
              <a:ahLst/>
              <a:cxnLst/>
              <a:rect l="l" t="t" r="r" b="b"/>
              <a:pathLst>
                <a:path w="2724" h="11142" extrusionOk="0">
                  <a:moveTo>
                    <a:pt x="1" y="0"/>
                  </a:moveTo>
                  <a:lnTo>
                    <a:pt x="1" y="0"/>
                  </a:lnTo>
                  <a:cubicBezTo>
                    <a:pt x="404" y="3681"/>
                    <a:pt x="404" y="7462"/>
                    <a:pt x="404" y="11142"/>
                  </a:cubicBezTo>
                  <a:cubicBezTo>
                    <a:pt x="1362" y="10991"/>
                    <a:pt x="1765" y="10940"/>
                    <a:pt x="2572" y="10739"/>
                  </a:cubicBezTo>
                  <a:cubicBezTo>
                    <a:pt x="2421" y="7411"/>
                    <a:pt x="2723" y="4739"/>
                    <a:pt x="2269" y="1462"/>
                  </a:cubicBezTo>
                  <a:cubicBezTo>
                    <a:pt x="1463" y="1261"/>
                    <a:pt x="807" y="202"/>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2196272" y="4577675"/>
              <a:ext cx="375510" cy="781610"/>
            </a:xfrm>
            <a:custGeom>
              <a:avLst/>
              <a:gdLst/>
              <a:ahLst/>
              <a:cxnLst/>
              <a:rect l="l" t="t" r="r" b="b"/>
              <a:pathLst>
                <a:path w="16486" h="34315" extrusionOk="0">
                  <a:moveTo>
                    <a:pt x="870" y="1"/>
                  </a:moveTo>
                  <a:cubicBezTo>
                    <a:pt x="718" y="1"/>
                    <a:pt x="484" y="33"/>
                    <a:pt x="0" y="33"/>
                  </a:cubicBezTo>
                  <a:cubicBezTo>
                    <a:pt x="3479" y="11477"/>
                    <a:pt x="9176" y="23173"/>
                    <a:pt x="14066" y="34315"/>
                  </a:cubicBezTo>
                  <a:cubicBezTo>
                    <a:pt x="15729" y="34164"/>
                    <a:pt x="15124" y="34264"/>
                    <a:pt x="16486" y="34063"/>
                  </a:cubicBezTo>
                  <a:cubicBezTo>
                    <a:pt x="10839" y="22871"/>
                    <a:pt x="5495" y="12284"/>
                    <a:pt x="1563" y="436"/>
                  </a:cubicBezTo>
                  <a:cubicBezTo>
                    <a:pt x="1139" y="73"/>
                    <a:pt x="1097" y="1"/>
                    <a:pt x="8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11"/>
            <p:cNvGrpSpPr/>
            <p:nvPr/>
          </p:nvGrpSpPr>
          <p:grpSpPr>
            <a:xfrm>
              <a:off x="575674" y="4311621"/>
              <a:ext cx="3778154" cy="979056"/>
              <a:chOff x="879549" y="4235421"/>
              <a:chExt cx="3778154" cy="979056"/>
            </a:xfrm>
          </p:grpSpPr>
          <p:sp>
            <p:nvSpPr>
              <p:cNvPr id="260" name="Google Shape;260;p11"/>
              <p:cNvSpPr/>
              <p:nvPr/>
            </p:nvSpPr>
            <p:spPr>
              <a:xfrm>
                <a:off x="1428806" y="4912093"/>
                <a:ext cx="152746" cy="148213"/>
              </a:xfrm>
              <a:custGeom>
                <a:avLst/>
                <a:gdLst/>
                <a:ahLst/>
                <a:cxnLst/>
                <a:rect l="l" t="t" r="r" b="b"/>
                <a:pathLst>
                  <a:path w="6706" h="6507" extrusionOk="0">
                    <a:moveTo>
                      <a:pt x="2448" y="1"/>
                    </a:moveTo>
                    <a:cubicBezTo>
                      <a:pt x="2438" y="1"/>
                      <a:pt x="2429" y="2"/>
                      <a:pt x="2420" y="3"/>
                    </a:cubicBezTo>
                    <a:cubicBezTo>
                      <a:pt x="1866" y="104"/>
                      <a:pt x="2269" y="961"/>
                      <a:pt x="2269" y="1616"/>
                    </a:cubicBezTo>
                    <a:cubicBezTo>
                      <a:pt x="2319" y="2322"/>
                      <a:pt x="2420" y="2675"/>
                      <a:pt x="1311" y="2826"/>
                    </a:cubicBezTo>
                    <a:cubicBezTo>
                      <a:pt x="252" y="2977"/>
                      <a:pt x="0" y="3078"/>
                      <a:pt x="0" y="3431"/>
                    </a:cubicBezTo>
                    <a:cubicBezTo>
                      <a:pt x="0" y="3784"/>
                      <a:pt x="706" y="3835"/>
                      <a:pt x="1563" y="3835"/>
                    </a:cubicBezTo>
                    <a:cubicBezTo>
                      <a:pt x="2420" y="3835"/>
                      <a:pt x="2471" y="3935"/>
                      <a:pt x="2420" y="4540"/>
                    </a:cubicBezTo>
                    <a:cubicBezTo>
                      <a:pt x="2319" y="5145"/>
                      <a:pt x="2269" y="6506"/>
                      <a:pt x="2622" y="6506"/>
                    </a:cubicBezTo>
                    <a:cubicBezTo>
                      <a:pt x="2924" y="6506"/>
                      <a:pt x="3328" y="5448"/>
                      <a:pt x="3479" y="4994"/>
                    </a:cubicBezTo>
                    <a:cubicBezTo>
                      <a:pt x="3590" y="4661"/>
                      <a:pt x="3809" y="4356"/>
                      <a:pt x="4117" y="4356"/>
                    </a:cubicBezTo>
                    <a:cubicBezTo>
                      <a:pt x="4229" y="4356"/>
                      <a:pt x="4353" y="4396"/>
                      <a:pt x="4487" y="4490"/>
                    </a:cubicBezTo>
                    <a:cubicBezTo>
                      <a:pt x="4919" y="4804"/>
                      <a:pt x="5688" y="5272"/>
                      <a:pt x="6150" y="5272"/>
                    </a:cubicBezTo>
                    <a:cubicBezTo>
                      <a:pt x="6281" y="5272"/>
                      <a:pt x="6387" y="5234"/>
                      <a:pt x="6453" y="5145"/>
                    </a:cubicBezTo>
                    <a:cubicBezTo>
                      <a:pt x="6705" y="4742"/>
                      <a:pt x="5294" y="3734"/>
                      <a:pt x="4991" y="3482"/>
                    </a:cubicBezTo>
                    <a:cubicBezTo>
                      <a:pt x="4689" y="3179"/>
                      <a:pt x="4588" y="3028"/>
                      <a:pt x="5243" y="2625"/>
                    </a:cubicBezTo>
                    <a:cubicBezTo>
                      <a:pt x="5899" y="2221"/>
                      <a:pt x="6453" y="1616"/>
                      <a:pt x="6302" y="1263"/>
                    </a:cubicBezTo>
                    <a:cubicBezTo>
                      <a:pt x="6272" y="1194"/>
                      <a:pt x="6200" y="1166"/>
                      <a:pt x="6100" y="1166"/>
                    </a:cubicBezTo>
                    <a:cubicBezTo>
                      <a:pt x="5690" y="1166"/>
                      <a:pt x="4811" y="1646"/>
                      <a:pt x="4487" y="1768"/>
                    </a:cubicBezTo>
                    <a:cubicBezTo>
                      <a:pt x="4340" y="1841"/>
                      <a:pt x="4205" y="1888"/>
                      <a:pt x="4082" y="1888"/>
                    </a:cubicBezTo>
                    <a:cubicBezTo>
                      <a:pt x="3869" y="1888"/>
                      <a:pt x="3689" y="1748"/>
                      <a:pt x="3529" y="1364"/>
                    </a:cubicBezTo>
                    <a:cubicBezTo>
                      <a:pt x="3236" y="777"/>
                      <a:pt x="2753"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a:off x="2911218" y="5037251"/>
                <a:ext cx="119445" cy="117372"/>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a:off x="4324549" y="5121684"/>
                <a:ext cx="39519" cy="18131"/>
              </a:xfrm>
              <a:custGeom>
                <a:avLst/>
                <a:gdLst/>
                <a:ahLst/>
                <a:cxnLst/>
                <a:rect l="l" t="t" r="r" b="b"/>
                <a:pathLst>
                  <a:path w="1735" h="796" extrusionOk="0">
                    <a:moveTo>
                      <a:pt x="806" y="0"/>
                    </a:moveTo>
                    <a:cubicBezTo>
                      <a:pt x="575" y="0"/>
                      <a:pt x="355" y="93"/>
                      <a:pt x="211" y="279"/>
                    </a:cubicBezTo>
                    <a:cubicBezTo>
                      <a:pt x="1" y="489"/>
                      <a:pt x="883" y="796"/>
                      <a:pt x="1375" y="796"/>
                    </a:cubicBezTo>
                    <a:cubicBezTo>
                      <a:pt x="1593" y="796"/>
                      <a:pt x="1734" y="736"/>
                      <a:pt x="1673" y="581"/>
                    </a:cubicBezTo>
                    <a:cubicBezTo>
                      <a:pt x="1494" y="194"/>
                      <a:pt x="1139"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a:off x="4269567" y="5002813"/>
                <a:ext cx="66579" cy="26354"/>
              </a:xfrm>
              <a:custGeom>
                <a:avLst/>
                <a:gdLst/>
                <a:ahLst/>
                <a:cxnLst/>
                <a:rect l="l" t="t" r="r" b="b"/>
                <a:pathLst>
                  <a:path w="2923" h="1157" extrusionOk="0">
                    <a:moveTo>
                      <a:pt x="1381" y="1"/>
                    </a:moveTo>
                    <a:cubicBezTo>
                      <a:pt x="872" y="1"/>
                      <a:pt x="394" y="256"/>
                      <a:pt x="154" y="709"/>
                    </a:cubicBezTo>
                    <a:cubicBezTo>
                      <a:pt x="0" y="991"/>
                      <a:pt x="790" y="1156"/>
                      <a:pt x="1534" y="1156"/>
                    </a:cubicBezTo>
                    <a:cubicBezTo>
                      <a:pt x="2249" y="1156"/>
                      <a:pt x="2922" y="1004"/>
                      <a:pt x="2675" y="658"/>
                    </a:cubicBezTo>
                    <a:cubicBezTo>
                      <a:pt x="2318" y="206"/>
                      <a:pt x="1837" y="1"/>
                      <a:pt x="1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1"/>
              <p:cNvSpPr/>
              <p:nvPr/>
            </p:nvSpPr>
            <p:spPr>
              <a:xfrm>
                <a:off x="4613948" y="5041305"/>
                <a:ext cx="43756" cy="17106"/>
              </a:xfrm>
              <a:custGeom>
                <a:avLst/>
                <a:gdLst/>
                <a:ahLst/>
                <a:cxnLst/>
                <a:rect l="l" t="t" r="r" b="b"/>
                <a:pathLst>
                  <a:path w="1921" h="751" extrusionOk="0">
                    <a:moveTo>
                      <a:pt x="899" y="1"/>
                    </a:moveTo>
                    <a:cubicBezTo>
                      <a:pt x="522" y="1"/>
                      <a:pt x="176" y="205"/>
                      <a:pt x="58" y="531"/>
                    </a:cubicBezTo>
                    <a:cubicBezTo>
                      <a:pt x="0" y="685"/>
                      <a:pt x="281" y="751"/>
                      <a:pt x="627" y="751"/>
                    </a:cubicBezTo>
                    <a:cubicBezTo>
                      <a:pt x="1188" y="751"/>
                      <a:pt x="1920" y="579"/>
                      <a:pt x="1671" y="329"/>
                    </a:cubicBezTo>
                    <a:cubicBezTo>
                      <a:pt x="1443" y="101"/>
                      <a:pt x="1163"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a:off x="3757436" y="5029507"/>
                <a:ext cx="59199" cy="23916"/>
              </a:xfrm>
              <a:custGeom>
                <a:avLst/>
                <a:gdLst/>
                <a:ahLst/>
                <a:cxnLst/>
                <a:rect l="l" t="t" r="r" b="b"/>
                <a:pathLst>
                  <a:path w="2599" h="1050" extrusionOk="0">
                    <a:moveTo>
                      <a:pt x="1230" y="1"/>
                    </a:moveTo>
                    <a:cubicBezTo>
                      <a:pt x="737" y="1"/>
                      <a:pt x="278" y="282"/>
                      <a:pt x="104" y="746"/>
                    </a:cubicBezTo>
                    <a:cubicBezTo>
                      <a:pt x="0" y="953"/>
                      <a:pt x="441" y="1050"/>
                      <a:pt x="957" y="1050"/>
                    </a:cubicBezTo>
                    <a:cubicBezTo>
                      <a:pt x="1699" y="1050"/>
                      <a:pt x="2599" y="851"/>
                      <a:pt x="2272" y="494"/>
                    </a:cubicBezTo>
                    <a:cubicBezTo>
                      <a:pt x="1973" y="153"/>
                      <a:pt x="1592"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a:off x="4274213" y="4850755"/>
                <a:ext cx="73913" cy="32595"/>
              </a:xfrm>
              <a:custGeom>
                <a:avLst/>
                <a:gdLst/>
                <a:ahLst/>
                <a:cxnLst/>
                <a:rect l="l" t="t" r="r" b="b"/>
                <a:pathLst>
                  <a:path w="3245" h="1431" extrusionOk="0">
                    <a:moveTo>
                      <a:pt x="1516" y="0"/>
                    </a:moveTo>
                    <a:cubicBezTo>
                      <a:pt x="1046" y="0"/>
                      <a:pt x="592" y="202"/>
                      <a:pt x="303" y="579"/>
                    </a:cubicBezTo>
                    <a:cubicBezTo>
                      <a:pt x="1" y="982"/>
                      <a:pt x="1558" y="1430"/>
                      <a:pt x="2480" y="1430"/>
                    </a:cubicBezTo>
                    <a:cubicBezTo>
                      <a:pt x="2942" y="1430"/>
                      <a:pt x="3244" y="1318"/>
                      <a:pt x="3076" y="1032"/>
                    </a:cubicBezTo>
                    <a:cubicBezTo>
                      <a:pt x="2737" y="326"/>
                      <a:pt x="2114"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a:off x="3978664" y="4879272"/>
                <a:ext cx="42298" cy="17561"/>
              </a:xfrm>
              <a:custGeom>
                <a:avLst/>
                <a:gdLst/>
                <a:ahLst/>
                <a:cxnLst/>
                <a:rect l="l" t="t" r="r" b="b"/>
                <a:pathLst>
                  <a:path w="1857" h="771" extrusionOk="0">
                    <a:moveTo>
                      <a:pt x="870" y="1"/>
                    </a:moveTo>
                    <a:cubicBezTo>
                      <a:pt x="575" y="1"/>
                      <a:pt x="294" y="139"/>
                      <a:pt x="121" y="385"/>
                    </a:cubicBezTo>
                    <a:cubicBezTo>
                      <a:pt x="1" y="596"/>
                      <a:pt x="704" y="770"/>
                      <a:pt x="1228" y="770"/>
                    </a:cubicBezTo>
                    <a:cubicBezTo>
                      <a:pt x="1584" y="770"/>
                      <a:pt x="1856" y="690"/>
                      <a:pt x="1734" y="486"/>
                    </a:cubicBezTo>
                    <a:cubicBezTo>
                      <a:pt x="1502" y="151"/>
                      <a:pt x="1178"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1"/>
              <p:cNvSpPr/>
              <p:nvPr/>
            </p:nvSpPr>
            <p:spPr>
              <a:xfrm>
                <a:off x="3708625" y="4900887"/>
                <a:ext cx="33825" cy="16582"/>
              </a:xfrm>
              <a:custGeom>
                <a:avLst/>
                <a:gdLst/>
                <a:ahLst/>
                <a:cxnLst/>
                <a:rect l="l" t="t" r="r" b="b"/>
                <a:pathLst>
                  <a:path w="1485" h="728" extrusionOk="0">
                    <a:moveTo>
                      <a:pt x="682" y="1"/>
                    </a:moveTo>
                    <a:cubicBezTo>
                      <a:pt x="486" y="1"/>
                      <a:pt x="301" y="82"/>
                      <a:pt x="180" y="243"/>
                    </a:cubicBezTo>
                    <a:cubicBezTo>
                      <a:pt x="1" y="422"/>
                      <a:pt x="788" y="728"/>
                      <a:pt x="1205" y="728"/>
                    </a:cubicBezTo>
                    <a:cubicBezTo>
                      <a:pt x="1375" y="728"/>
                      <a:pt x="1484" y="677"/>
                      <a:pt x="1440" y="545"/>
                    </a:cubicBezTo>
                    <a:cubicBezTo>
                      <a:pt x="1289" y="182"/>
                      <a:pt x="974" y="1"/>
                      <a:pt x="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1"/>
              <p:cNvSpPr/>
              <p:nvPr/>
            </p:nvSpPr>
            <p:spPr>
              <a:xfrm>
                <a:off x="3969371" y="4892505"/>
                <a:ext cx="66806" cy="31843"/>
              </a:xfrm>
              <a:custGeom>
                <a:avLst/>
                <a:gdLst/>
                <a:ahLst/>
                <a:cxnLst/>
                <a:rect l="l" t="t" r="r" b="b"/>
                <a:pathLst>
                  <a:path w="2933" h="1398" extrusionOk="0">
                    <a:moveTo>
                      <a:pt x="1344" y="0"/>
                    </a:moveTo>
                    <a:cubicBezTo>
                      <a:pt x="967" y="0"/>
                      <a:pt x="599" y="138"/>
                      <a:pt x="327" y="409"/>
                    </a:cubicBezTo>
                    <a:cubicBezTo>
                      <a:pt x="0" y="773"/>
                      <a:pt x="1611" y="1398"/>
                      <a:pt x="2423" y="1398"/>
                    </a:cubicBezTo>
                    <a:cubicBezTo>
                      <a:pt x="2738" y="1398"/>
                      <a:pt x="2933" y="1304"/>
                      <a:pt x="2848" y="1065"/>
                    </a:cubicBezTo>
                    <a:cubicBezTo>
                      <a:pt x="2569" y="351"/>
                      <a:pt x="1946"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1"/>
              <p:cNvSpPr/>
              <p:nvPr/>
            </p:nvSpPr>
            <p:spPr>
              <a:xfrm>
                <a:off x="3907283" y="4887904"/>
                <a:ext cx="67513" cy="36285"/>
              </a:xfrm>
              <a:custGeom>
                <a:avLst/>
                <a:gdLst/>
                <a:ahLst/>
                <a:cxnLst/>
                <a:rect l="l" t="t" r="r" b="b"/>
                <a:pathLst>
                  <a:path w="2964" h="1593" extrusionOk="0">
                    <a:moveTo>
                      <a:pt x="1318" y="1"/>
                    </a:moveTo>
                    <a:cubicBezTo>
                      <a:pt x="975" y="1"/>
                      <a:pt x="640" y="118"/>
                      <a:pt x="381" y="359"/>
                    </a:cubicBezTo>
                    <a:cubicBezTo>
                      <a:pt x="0" y="702"/>
                      <a:pt x="1781" y="1593"/>
                      <a:pt x="2563" y="1593"/>
                    </a:cubicBezTo>
                    <a:cubicBezTo>
                      <a:pt x="2815" y="1593"/>
                      <a:pt x="2964" y="1500"/>
                      <a:pt x="2902" y="1267"/>
                    </a:cubicBezTo>
                    <a:cubicBezTo>
                      <a:pt x="2670" y="437"/>
                      <a:pt x="1979"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1"/>
              <p:cNvSpPr/>
              <p:nvPr/>
            </p:nvSpPr>
            <p:spPr>
              <a:xfrm>
                <a:off x="3865465" y="4845699"/>
                <a:ext cx="50338" cy="21456"/>
              </a:xfrm>
              <a:custGeom>
                <a:avLst/>
                <a:gdLst/>
                <a:ahLst/>
                <a:cxnLst/>
                <a:rect l="l" t="t" r="r" b="b"/>
                <a:pathLst>
                  <a:path w="2210" h="942" extrusionOk="0">
                    <a:moveTo>
                      <a:pt x="1051" y="0"/>
                    </a:moveTo>
                    <a:cubicBezTo>
                      <a:pt x="693" y="0"/>
                      <a:pt x="349" y="176"/>
                      <a:pt x="150" y="498"/>
                    </a:cubicBezTo>
                    <a:cubicBezTo>
                      <a:pt x="1" y="737"/>
                      <a:pt x="827" y="941"/>
                      <a:pt x="1450" y="941"/>
                    </a:cubicBezTo>
                    <a:cubicBezTo>
                      <a:pt x="1877" y="941"/>
                      <a:pt x="2210" y="845"/>
                      <a:pt x="2066" y="599"/>
                    </a:cubicBezTo>
                    <a:cubicBezTo>
                      <a:pt x="1810" y="189"/>
                      <a:pt x="142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1"/>
              <p:cNvSpPr/>
              <p:nvPr/>
            </p:nvSpPr>
            <p:spPr>
              <a:xfrm>
                <a:off x="3697237" y="5107563"/>
                <a:ext cx="40225" cy="18473"/>
              </a:xfrm>
              <a:custGeom>
                <a:avLst/>
                <a:gdLst/>
                <a:ahLst/>
                <a:cxnLst/>
                <a:rect l="l" t="t" r="r" b="b"/>
                <a:pathLst>
                  <a:path w="1766" h="811" extrusionOk="0">
                    <a:moveTo>
                      <a:pt x="836" y="0"/>
                    </a:moveTo>
                    <a:cubicBezTo>
                      <a:pt x="589" y="0"/>
                      <a:pt x="346" y="102"/>
                      <a:pt x="176" y="294"/>
                    </a:cubicBezTo>
                    <a:cubicBezTo>
                      <a:pt x="1" y="504"/>
                      <a:pt x="918" y="811"/>
                      <a:pt x="1412" y="811"/>
                    </a:cubicBezTo>
                    <a:cubicBezTo>
                      <a:pt x="1630" y="811"/>
                      <a:pt x="1765" y="751"/>
                      <a:pt x="1688" y="596"/>
                    </a:cubicBezTo>
                    <a:cubicBezTo>
                      <a:pt x="1514" y="189"/>
                      <a:pt x="1171"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3551217" y="4530014"/>
                <a:ext cx="63116" cy="31752"/>
              </a:xfrm>
              <a:custGeom>
                <a:avLst/>
                <a:gdLst/>
                <a:ahLst/>
                <a:cxnLst/>
                <a:rect l="l" t="t" r="r" b="b"/>
                <a:pathLst>
                  <a:path w="2771" h="1394" extrusionOk="0">
                    <a:moveTo>
                      <a:pt x="1259" y="1"/>
                    </a:moveTo>
                    <a:cubicBezTo>
                      <a:pt x="914" y="1"/>
                      <a:pt x="579" y="131"/>
                      <a:pt x="335" y="393"/>
                    </a:cubicBezTo>
                    <a:cubicBezTo>
                      <a:pt x="0" y="728"/>
                      <a:pt x="1590" y="1393"/>
                      <a:pt x="2343" y="1393"/>
                    </a:cubicBezTo>
                    <a:cubicBezTo>
                      <a:pt x="2609" y="1393"/>
                      <a:pt x="2771" y="1310"/>
                      <a:pt x="2705" y="1099"/>
                    </a:cubicBezTo>
                    <a:cubicBezTo>
                      <a:pt x="2452" y="371"/>
                      <a:pt x="1841"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1"/>
              <p:cNvSpPr/>
              <p:nvPr/>
            </p:nvSpPr>
            <p:spPr>
              <a:xfrm>
                <a:off x="3428998" y="4813721"/>
                <a:ext cx="53163" cy="2808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3361556" y="4709130"/>
                <a:ext cx="54210" cy="26604"/>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3289423" y="4425925"/>
                <a:ext cx="64984" cy="34576"/>
              </a:xfrm>
              <a:custGeom>
                <a:avLst/>
                <a:gdLst/>
                <a:ahLst/>
                <a:cxnLst/>
                <a:rect l="l" t="t" r="r" b="b"/>
                <a:pathLst>
                  <a:path w="2853" h="1518" extrusionOk="0">
                    <a:moveTo>
                      <a:pt x="1270" y="0"/>
                    </a:moveTo>
                    <a:cubicBezTo>
                      <a:pt x="951" y="0"/>
                      <a:pt x="637" y="107"/>
                      <a:pt x="385" y="325"/>
                    </a:cubicBezTo>
                    <a:cubicBezTo>
                      <a:pt x="0" y="672"/>
                      <a:pt x="1730" y="1517"/>
                      <a:pt x="2481" y="1517"/>
                    </a:cubicBezTo>
                    <a:cubicBezTo>
                      <a:pt x="2714" y="1517"/>
                      <a:pt x="2853" y="1436"/>
                      <a:pt x="2805" y="1233"/>
                    </a:cubicBezTo>
                    <a:cubicBezTo>
                      <a:pt x="2570" y="426"/>
                      <a:pt x="1909" y="0"/>
                      <a:pt x="1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3225557" y="4890546"/>
                <a:ext cx="70474" cy="31000"/>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3157228" y="4762268"/>
                <a:ext cx="52593" cy="21866"/>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3015262" y="5200081"/>
                <a:ext cx="35168" cy="14395"/>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3049107" y="4588072"/>
                <a:ext cx="71567" cy="29224"/>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2915136" y="4943024"/>
                <a:ext cx="67535" cy="35806"/>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2534608" y="4841371"/>
                <a:ext cx="44439" cy="19293"/>
              </a:xfrm>
              <a:custGeom>
                <a:avLst/>
                <a:gdLst/>
                <a:ahLst/>
                <a:cxnLst/>
                <a:rect l="l" t="t" r="r" b="b"/>
                <a:pathLst>
                  <a:path w="1951" h="847" extrusionOk="0">
                    <a:moveTo>
                      <a:pt x="894" y="0"/>
                    </a:moveTo>
                    <a:cubicBezTo>
                      <a:pt x="616" y="0"/>
                      <a:pt x="355" y="115"/>
                      <a:pt x="201" y="335"/>
                    </a:cubicBezTo>
                    <a:cubicBezTo>
                      <a:pt x="1" y="569"/>
                      <a:pt x="906" y="847"/>
                      <a:pt x="1467" y="847"/>
                    </a:cubicBezTo>
                    <a:cubicBezTo>
                      <a:pt x="1753" y="847"/>
                      <a:pt x="1950" y="775"/>
                      <a:pt x="1865" y="587"/>
                    </a:cubicBezTo>
                    <a:cubicBezTo>
                      <a:pt x="1638" y="190"/>
                      <a:pt x="1251"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3098533" y="4383082"/>
                <a:ext cx="55372" cy="27492"/>
              </a:xfrm>
              <a:custGeom>
                <a:avLst/>
                <a:gdLst/>
                <a:ahLst/>
                <a:cxnLst/>
                <a:rect l="l" t="t" r="r" b="b"/>
                <a:pathLst>
                  <a:path w="2431" h="1207" extrusionOk="0">
                    <a:moveTo>
                      <a:pt x="1101" y="1"/>
                    </a:moveTo>
                    <a:cubicBezTo>
                      <a:pt x="798" y="1"/>
                      <a:pt x="505" y="114"/>
                      <a:pt x="297" y="341"/>
                    </a:cubicBezTo>
                    <a:cubicBezTo>
                      <a:pt x="0" y="637"/>
                      <a:pt x="1393" y="1207"/>
                      <a:pt x="2052" y="1207"/>
                    </a:cubicBezTo>
                    <a:cubicBezTo>
                      <a:pt x="2289" y="1207"/>
                      <a:pt x="2430" y="1133"/>
                      <a:pt x="2364" y="946"/>
                    </a:cubicBezTo>
                    <a:cubicBezTo>
                      <a:pt x="2143" y="316"/>
                      <a:pt x="1607"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2946089" y="4410664"/>
                <a:ext cx="36467" cy="17425"/>
              </a:xfrm>
              <a:custGeom>
                <a:avLst/>
                <a:gdLst/>
                <a:ahLst/>
                <a:cxnLst/>
                <a:rect l="l" t="t" r="r" b="b"/>
                <a:pathLst>
                  <a:path w="1601" h="765" extrusionOk="0">
                    <a:moveTo>
                      <a:pt x="752" y="0"/>
                    </a:moveTo>
                    <a:cubicBezTo>
                      <a:pt x="547" y="0"/>
                      <a:pt x="342" y="81"/>
                      <a:pt x="184" y="239"/>
                    </a:cubicBezTo>
                    <a:cubicBezTo>
                      <a:pt x="1" y="422"/>
                      <a:pt x="908" y="765"/>
                      <a:pt x="1341" y="765"/>
                    </a:cubicBezTo>
                    <a:cubicBezTo>
                      <a:pt x="1504" y="765"/>
                      <a:pt x="1600" y="716"/>
                      <a:pt x="1545" y="592"/>
                    </a:cubicBezTo>
                    <a:cubicBezTo>
                      <a:pt x="1392" y="194"/>
                      <a:pt x="1071"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2661428" y="4298512"/>
                <a:ext cx="45122" cy="23187"/>
              </a:xfrm>
              <a:custGeom>
                <a:avLst/>
                <a:gdLst/>
                <a:ahLst/>
                <a:cxnLst/>
                <a:rect l="l" t="t" r="r" b="b"/>
                <a:pathLst>
                  <a:path w="1981" h="1018" extrusionOk="0">
                    <a:moveTo>
                      <a:pt x="887" y="0"/>
                    </a:moveTo>
                    <a:cubicBezTo>
                      <a:pt x="647" y="0"/>
                      <a:pt x="412" y="90"/>
                      <a:pt x="229" y="273"/>
                    </a:cubicBezTo>
                    <a:cubicBezTo>
                      <a:pt x="1" y="501"/>
                      <a:pt x="1181" y="1017"/>
                      <a:pt x="1708" y="1017"/>
                    </a:cubicBezTo>
                    <a:cubicBezTo>
                      <a:pt x="1878" y="1017"/>
                      <a:pt x="1980" y="963"/>
                      <a:pt x="1943" y="827"/>
                    </a:cubicBezTo>
                    <a:cubicBezTo>
                      <a:pt x="1750" y="280"/>
                      <a:pt x="1311"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498051" y="4578916"/>
                <a:ext cx="48448" cy="19110"/>
              </a:xfrm>
              <a:custGeom>
                <a:avLst/>
                <a:gdLst/>
                <a:ahLst/>
                <a:cxnLst/>
                <a:rect l="l" t="t" r="r" b="b"/>
                <a:pathLst>
                  <a:path w="2127" h="839" extrusionOk="0">
                    <a:moveTo>
                      <a:pt x="980" y="0"/>
                    </a:moveTo>
                    <a:cubicBezTo>
                      <a:pt x="602" y="0"/>
                      <a:pt x="257" y="208"/>
                      <a:pt x="92" y="565"/>
                    </a:cubicBezTo>
                    <a:cubicBezTo>
                      <a:pt x="0" y="749"/>
                      <a:pt x="453" y="839"/>
                      <a:pt x="935" y="839"/>
                    </a:cubicBezTo>
                    <a:cubicBezTo>
                      <a:pt x="1510" y="839"/>
                      <a:pt x="2126" y="711"/>
                      <a:pt x="1907" y="465"/>
                    </a:cubicBezTo>
                    <a:cubicBezTo>
                      <a:pt x="1632" y="144"/>
                      <a:pt x="1295"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2351712" y="4589029"/>
                <a:ext cx="79471" cy="31251"/>
              </a:xfrm>
              <a:custGeom>
                <a:avLst/>
                <a:gdLst/>
                <a:ahLst/>
                <a:cxnLst/>
                <a:rect l="l" t="t" r="r" b="b"/>
                <a:pathLst>
                  <a:path w="3489" h="1372" extrusionOk="0">
                    <a:moveTo>
                      <a:pt x="1662" y="1"/>
                    </a:moveTo>
                    <a:cubicBezTo>
                      <a:pt x="1033" y="1"/>
                      <a:pt x="441" y="326"/>
                      <a:pt x="165" y="878"/>
                    </a:cubicBezTo>
                    <a:cubicBezTo>
                      <a:pt x="0" y="1207"/>
                      <a:pt x="780" y="1372"/>
                      <a:pt x="1591" y="1372"/>
                    </a:cubicBezTo>
                    <a:cubicBezTo>
                      <a:pt x="2519" y="1372"/>
                      <a:pt x="3489" y="1157"/>
                      <a:pt x="3139" y="726"/>
                    </a:cubicBezTo>
                    <a:cubicBezTo>
                      <a:pt x="2728" y="224"/>
                      <a:pt x="2183"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2400932" y="4333975"/>
                <a:ext cx="36080" cy="14942"/>
              </a:xfrm>
              <a:custGeom>
                <a:avLst/>
                <a:gdLst/>
                <a:ahLst/>
                <a:cxnLst/>
                <a:rect l="l" t="t" r="r" b="b"/>
                <a:pathLst>
                  <a:path w="1584" h="656" extrusionOk="0">
                    <a:moveTo>
                      <a:pt x="744" y="0"/>
                    </a:moveTo>
                    <a:cubicBezTo>
                      <a:pt x="500" y="0"/>
                      <a:pt x="265" y="114"/>
                      <a:pt x="121" y="329"/>
                    </a:cubicBezTo>
                    <a:cubicBezTo>
                      <a:pt x="0" y="511"/>
                      <a:pt x="605" y="656"/>
                      <a:pt x="1054" y="656"/>
                    </a:cubicBezTo>
                    <a:cubicBezTo>
                      <a:pt x="1353" y="656"/>
                      <a:pt x="1583" y="591"/>
                      <a:pt x="1482" y="430"/>
                    </a:cubicBezTo>
                    <a:cubicBezTo>
                      <a:pt x="1297" y="139"/>
                      <a:pt x="1015"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2203710" y="4456696"/>
                <a:ext cx="49382" cy="22709"/>
              </a:xfrm>
              <a:custGeom>
                <a:avLst/>
                <a:gdLst/>
                <a:ahLst/>
                <a:cxnLst/>
                <a:rect l="l" t="t" r="r" b="b"/>
                <a:pathLst>
                  <a:path w="2168" h="997" extrusionOk="0">
                    <a:moveTo>
                      <a:pt x="994" y="1"/>
                    </a:moveTo>
                    <a:cubicBezTo>
                      <a:pt x="692" y="1"/>
                      <a:pt x="401" y="130"/>
                      <a:pt x="210" y="386"/>
                    </a:cubicBezTo>
                    <a:cubicBezTo>
                      <a:pt x="0" y="630"/>
                      <a:pt x="1122" y="996"/>
                      <a:pt x="1730" y="996"/>
                    </a:cubicBezTo>
                    <a:cubicBezTo>
                      <a:pt x="2000" y="996"/>
                      <a:pt x="2168" y="924"/>
                      <a:pt x="2075" y="739"/>
                    </a:cubicBezTo>
                    <a:cubicBezTo>
                      <a:pt x="1842" y="244"/>
                      <a:pt x="1407" y="1"/>
                      <a:pt x="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1975193" y="4309035"/>
                <a:ext cx="81247" cy="33255"/>
              </a:xfrm>
              <a:custGeom>
                <a:avLst/>
                <a:gdLst/>
                <a:ahLst/>
                <a:cxnLst/>
                <a:rect l="l" t="t" r="r" b="b"/>
                <a:pathLst>
                  <a:path w="3567" h="1460" extrusionOk="0">
                    <a:moveTo>
                      <a:pt x="1666" y="0"/>
                    </a:moveTo>
                    <a:cubicBezTo>
                      <a:pt x="959" y="0"/>
                      <a:pt x="320" y="411"/>
                      <a:pt x="109" y="1071"/>
                    </a:cubicBezTo>
                    <a:cubicBezTo>
                      <a:pt x="0" y="1345"/>
                      <a:pt x="457" y="1460"/>
                      <a:pt x="1050" y="1460"/>
                    </a:cubicBezTo>
                    <a:cubicBezTo>
                      <a:pt x="2097" y="1460"/>
                      <a:pt x="3567" y="1100"/>
                      <a:pt x="3084" y="617"/>
                    </a:cubicBezTo>
                    <a:cubicBezTo>
                      <a:pt x="2656" y="189"/>
                      <a:pt x="214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1990089" y="4414081"/>
                <a:ext cx="60725" cy="24622"/>
              </a:xfrm>
              <a:custGeom>
                <a:avLst/>
                <a:gdLst/>
                <a:ahLst/>
                <a:cxnLst/>
                <a:rect l="l" t="t" r="r" b="b"/>
                <a:pathLst>
                  <a:path w="2666" h="1081" extrusionOk="0">
                    <a:moveTo>
                      <a:pt x="1239" y="0"/>
                    </a:moveTo>
                    <a:cubicBezTo>
                      <a:pt x="790" y="0"/>
                      <a:pt x="369" y="228"/>
                      <a:pt x="161" y="644"/>
                    </a:cubicBezTo>
                    <a:cubicBezTo>
                      <a:pt x="0" y="912"/>
                      <a:pt x="796" y="1080"/>
                      <a:pt x="1500" y="1080"/>
                    </a:cubicBezTo>
                    <a:cubicBezTo>
                      <a:pt x="2118" y="1080"/>
                      <a:pt x="2666" y="950"/>
                      <a:pt x="2430" y="644"/>
                    </a:cubicBezTo>
                    <a:cubicBezTo>
                      <a:pt x="2112" y="203"/>
                      <a:pt x="1663"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2041655" y="4692662"/>
                <a:ext cx="61340" cy="25556"/>
              </a:xfrm>
              <a:custGeom>
                <a:avLst/>
                <a:gdLst/>
                <a:ahLst/>
                <a:cxnLst/>
                <a:rect l="l" t="t" r="r" b="b"/>
                <a:pathLst>
                  <a:path w="2693" h="1122" extrusionOk="0">
                    <a:moveTo>
                      <a:pt x="1262" y="0"/>
                    </a:moveTo>
                    <a:cubicBezTo>
                      <a:pt x="835" y="0"/>
                      <a:pt x="433" y="201"/>
                      <a:pt x="216" y="562"/>
                    </a:cubicBezTo>
                    <a:cubicBezTo>
                      <a:pt x="1" y="870"/>
                      <a:pt x="1063" y="1122"/>
                      <a:pt x="1832" y="1122"/>
                    </a:cubicBezTo>
                    <a:cubicBezTo>
                      <a:pt x="2322" y="1122"/>
                      <a:pt x="2692" y="1019"/>
                      <a:pt x="2535" y="764"/>
                    </a:cubicBezTo>
                    <a:cubicBezTo>
                      <a:pt x="2220" y="238"/>
                      <a:pt x="1726" y="0"/>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2013845" y="5068273"/>
                <a:ext cx="67786" cy="31046"/>
              </a:xfrm>
              <a:custGeom>
                <a:avLst/>
                <a:gdLst/>
                <a:ahLst/>
                <a:cxnLst/>
                <a:rect l="l" t="t" r="r" b="b"/>
                <a:pathLst>
                  <a:path w="2976" h="1363" extrusionOk="0">
                    <a:moveTo>
                      <a:pt x="1370" y="1"/>
                    </a:moveTo>
                    <a:cubicBezTo>
                      <a:pt x="955" y="1"/>
                      <a:pt x="551" y="171"/>
                      <a:pt x="278" y="507"/>
                    </a:cubicBezTo>
                    <a:cubicBezTo>
                      <a:pt x="1" y="887"/>
                      <a:pt x="1506" y="1363"/>
                      <a:pt x="2346" y="1363"/>
                    </a:cubicBezTo>
                    <a:cubicBezTo>
                      <a:pt x="2730" y="1363"/>
                      <a:pt x="2975" y="1264"/>
                      <a:pt x="2849" y="1011"/>
                    </a:cubicBezTo>
                    <a:cubicBezTo>
                      <a:pt x="2555" y="334"/>
                      <a:pt x="1952" y="1"/>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1794985" y="4306256"/>
                <a:ext cx="49609" cy="24805"/>
              </a:xfrm>
              <a:custGeom>
                <a:avLst/>
                <a:gdLst/>
                <a:ahLst/>
                <a:cxnLst/>
                <a:rect l="l" t="t" r="r" b="b"/>
                <a:pathLst>
                  <a:path w="2178" h="1089" extrusionOk="0">
                    <a:moveTo>
                      <a:pt x="974" y="0"/>
                    </a:moveTo>
                    <a:cubicBezTo>
                      <a:pt x="705" y="0"/>
                      <a:pt x="446" y="97"/>
                      <a:pt x="258" y="286"/>
                    </a:cubicBezTo>
                    <a:cubicBezTo>
                      <a:pt x="0" y="580"/>
                      <a:pt x="1217" y="1088"/>
                      <a:pt x="1817" y="1088"/>
                    </a:cubicBezTo>
                    <a:cubicBezTo>
                      <a:pt x="2040" y="1088"/>
                      <a:pt x="2178" y="1018"/>
                      <a:pt x="2123" y="840"/>
                    </a:cubicBezTo>
                    <a:cubicBezTo>
                      <a:pt x="1902" y="272"/>
                      <a:pt x="142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1760774" y="4563746"/>
                <a:ext cx="80063" cy="40225"/>
              </a:xfrm>
              <a:custGeom>
                <a:avLst/>
                <a:gdLst/>
                <a:ahLst/>
                <a:cxnLst/>
                <a:rect l="l" t="t" r="r" b="b"/>
                <a:pathLst>
                  <a:path w="3515" h="1766" extrusionOk="0">
                    <a:moveTo>
                      <a:pt x="1615" y="0"/>
                    </a:moveTo>
                    <a:cubicBezTo>
                      <a:pt x="1186" y="0"/>
                      <a:pt x="766" y="158"/>
                      <a:pt x="449" y="475"/>
                    </a:cubicBezTo>
                    <a:cubicBezTo>
                      <a:pt x="1" y="886"/>
                      <a:pt x="2040" y="1766"/>
                      <a:pt x="2986" y="1766"/>
                    </a:cubicBezTo>
                    <a:cubicBezTo>
                      <a:pt x="3318" y="1766"/>
                      <a:pt x="3515" y="1658"/>
                      <a:pt x="3423" y="1383"/>
                    </a:cubicBezTo>
                    <a:cubicBezTo>
                      <a:pt x="3105" y="461"/>
                      <a:pt x="2347" y="0"/>
                      <a:pt x="1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1932259" y="4519810"/>
                <a:ext cx="79197" cy="31957"/>
              </a:xfrm>
              <a:custGeom>
                <a:avLst/>
                <a:gdLst/>
                <a:ahLst/>
                <a:cxnLst/>
                <a:rect l="l" t="t" r="r" b="b"/>
                <a:pathLst>
                  <a:path w="3477" h="1403" extrusionOk="0">
                    <a:moveTo>
                      <a:pt x="1634" y="0"/>
                    </a:moveTo>
                    <a:cubicBezTo>
                      <a:pt x="1023" y="0"/>
                      <a:pt x="446" y="308"/>
                      <a:pt x="180" y="841"/>
                    </a:cubicBezTo>
                    <a:cubicBezTo>
                      <a:pt x="0" y="1200"/>
                      <a:pt x="940" y="1402"/>
                      <a:pt x="1822" y="1402"/>
                    </a:cubicBezTo>
                    <a:cubicBezTo>
                      <a:pt x="2676" y="1402"/>
                      <a:pt x="3476" y="1213"/>
                      <a:pt x="3154" y="791"/>
                    </a:cubicBezTo>
                    <a:cubicBezTo>
                      <a:pt x="2750" y="245"/>
                      <a:pt x="2179" y="0"/>
                      <a:pt x="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2242703" y="4235421"/>
                <a:ext cx="64756" cy="25852"/>
              </a:xfrm>
              <a:custGeom>
                <a:avLst/>
                <a:gdLst/>
                <a:ahLst/>
                <a:cxnLst/>
                <a:rect l="l" t="t" r="r" b="b"/>
                <a:pathLst>
                  <a:path w="2843" h="1135" extrusionOk="0">
                    <a:moveTo>
                      <a:pt x="1364" y="1"/>
                    </a:moveTo>
                    <a:cubicBezTo>
                      <a:pt x="837" y="1"/>
                      <a:pt x="338" y="292"/>
                      <a:pt x="111" y="774"/>
                    </a:cubicBezTo>
                    <a:cubicBezTo>
                      <a:pt x="1" y="1017"/>
                      <a:pt x="557" y="1134"/>
                      <a:pt x="1171" y="1134"/>
                    </a:cubicBezTo>
                    <a:cubicBezTo>
                      <a:pt x="1959" y="1134"/>
                      <a:pt x="2843" y="941"/>
                      <a:pt x="2531" y="573"/>
                    </a:cubicBezTo>
                    <a:cubicBezTo>
                      <a:pt x="2201" y="176"/>
                      <a:pt x="1774" y="1"/>
                      <a:pt x="1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1706976" y="4468403"/>
                <a:ext cx="44530" cy="18108"/>
              </a:xfrm>
              <a:custGeom>
                <a:avLst/>
                <a:gdLst/>
                <a:ahLst/>
                <a:cxnLst/>
                <a:rect l="l" t="t" r="r" b="b"/>
                <a:pathLst>
                  <a:path w="1955" h="795" extrusionOk="0">
                    <a:moveTo>
                      <a:pt x="940" y="0"/>
                    </a:moveTo>
                    <a:cubicBezTo>
                      <a:pt x="552" y="0"/>
                      <a:pt x="188" y="218"/>
                      <a:pt x="38" y="578"/>
                    </a:cubicBezTo>
                    <a:cubicBezTo>
                      <a:pt x="0" y="729"/>
                      <a:pt x="280" y="795"/>
                      <a:pt x="624" y="795"/>
                    </a:cubicBezTo>
                    <a:cubicBezTo>
                      <a:pt x="1199" y="795"/>
                      <a:pt x="1954" y="610"/>
                      <a:pt x="1702" y="326"/>
                    </a:cubicBezTo>
                    <a:cubicBezTo>
                      <a:pt x="1477" y="101"/>
                      <a:pt x="1203" y="0"/>
                      <a:pt x="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1716428" y="4298489"/>
                <a:ext cx="37196" cy="15603"/>
              </a:xfrm>
              <a:custGeom>
                <a:avLst/>
                <a:gdLst/>
                <a:ahLst/>
                <a:cxnLst/>
                <a:rect l="l" t="t" r="r" b="b"/>
                <a:pathLst>
                  <a:path w="1633" h="685" extrusionOk="0">
                    <a:moveTo>
                      <a:pt x="756" y="1"/>
                    </a:moveTo>
                    <a:cubicBezTo>
                      <a:pt x="506" y="1"/>
                      <a:pt x="268" y="114"/>
                      <a:pt x="127" y="324"/>
                    </a:cubicBezTo>
                    <a:cubicBezTo>
                      <a:pt x="0" y="514"/>
                      <a:pt x="691" y="685"/>
                      <a:pt x="1158" y="685"/>
                    </a:cubicBezTo>
                    <a:cubicBezTo>
                      <a:pt x="1434" y="685"/>
                      <a:pt x="1632" y="625"/>
                      <a:pt x="1539" y="475"/>
                    </a:cubicBezTo>
                    <a:cubicBezTo>
                      <a:pt x="1350" y="151"/>
                      <a:pt x="1045" y="1"/>
                      <a:pt x="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a:off x="1543167" y="4399003"/>
                <a:ext cx="36080" cy="15375"/>
              </a:xfrm>
              <a:custGeom>
                <a:avLst/>
                <a:gdLst/>
                <a:ahLst/>
                <a:cxnLst/>
                <a:rect l="l" t="t" r="r" b="b"/>
                <a:pathLst>
                  <a:path w="1584" h="675" extrusionOk="0">
                    <a:moveTo>
                      <a:pt x="745" y="1"/>
                    </a:moveTo>
                    <a:cubicBezTo>
                      <a:pt x="488" y="1"/>
                      <a:pt x="245" y="126"/>
                      <a:pt x="122" y="348"/>
                    </a:cubicBezTo>
                    <a:cubicBezTo>
                      <a:pt x="1" y="529"/>
                      <a:pt x="606" y="674"/>
                      <a:pt x="1054" y="674"/>
                    </a:cubicBezTo>
                    <a:cubicBezTo>
                      <a:pt x="1354" y="674"/>
                      <a:pt x="1584" y="610"/>
                      <a:pt x="1483" y="449"/>
                    </a:cubicBezTo>
                    <a:cubicBezTo>
                      <a:pt x="1302" y="139"/>
                      <a:pt x="1016"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a:off x="1733761" y="4970128"/>
                <a:ext cx="63686" cy="29770"/>
              </a:xfrm>
              <a:custGeom>
                <a:avLst/>
                <a:gdLst/>
                <a:ahLst/>
                <a:cxnLst/>
                <a:rect l="l" t="t" r="r" b="b"/>
                <a:pathLst>
                  <a:path w="2796" h="1307" extrusionOk="0">
                    <a:moveTo>
                      <a:pt x="1295" y="0"/>
                    </a:moveTo>
                    <a:cubicBezTo>
                      <a:pt x="925" y="0"/>
                      <a:pt x="567" y="146"/>
                      <a:pt x="324" y="429"/>
                    </a:cubicBezTo>
                    <a:cubicBezTo>
                      <a:pt x="1" y="753"/>
                      <a:pt x="1520" y="1306"/>
                      <a:pt x="2293" y="1306"/>
                    </a:cubicBezTo>
                    <a:cubicBezTo>
                      <a:pt x="2605" y="1306"/>
                      <a:pt x="2795" y="1216"/>
                      <a:pt x="2694" y="984"/>
                    </a:cubicBezTo>
                    <a:cubicBezTo>
                      <a:pt x="2422" y="321"/>
                      <a:pt x="1845" y="0"/>
                      <a:pt x="1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1491669" y="4633648"/>
                <a:ext cx="69699" cy="31889"/>
              </a:xfrm>
              <a:custGeom>
                <a:avLst/>
                <a:gdLst/>
                <a:ahLst/>
                <a:cxnLst/>
                <a:rect l="l" t="t" r="r" b="b"/>
                <a:pathLst>
                  <a:path w="3060" h="1400" extrusionOk="0">
                    <a:moveTo>
                      <a:pt x="1409" y="1"/>
                    </a:moveTo>
                    <a:cubicBezTo>
                      <a:pt x="991" y="1"/>
                      <a:pt x="588" y="167"/>
                      <a:pt x="316" y="481"/>
                    </a:cubicBezTo>
                    <a:cubicBezTo>
                      <a:pt x="0" y="867"/>
                      <a:pt x="1586" y="1399"/>
                      <a:pt x="2446" y="1399"/>
                    </a:cubicBezTo>
                    <a:cubicBezTo>
                      <a:pt x="2823" y="1399"/>
                      <a:pt x="3060" y="1297"/>
                      <a:pt x="2937" y="1036"/>
                    </a:cubicBezTo>
                    <a:cubicBezTo>
                      <a:pt x="2613" y="329"/>
                      <a:pt x="1997" y="1"/>
                      <a:pt x="1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1260943" y="4492068"/>
                <a:ext cx="50202" cy="22891"/>
              </a:xfrm>
              <a:custGeom>
                <a:avLst/>
                <a:gdLst/>
                <a:ahLst/>
                <a:cxnLst/>
                <a:rect l="l" t="t" r="r" b="b"/>
                <a:pathLst>
                  <a:path w="2204" h="1005" extrusionOk="0">
                    <a:moveTo>
                      <a:pt x="1010" y="1"/>
                    </a:moveTo>
                    <a:cubicBezTo>
                      <a:pt x="710" y="1"/>
                      <a:pt x="418" y="118"/>
                      <a:pt x="211" y="345"/>
                    </a:cubicBezTo>
                    <a:cubicBezTo>
                      <a:pt x="1" y="626"/>
                      <a:pt x="1134" y="1005"/>
                      <a:pt x="1757" y="1005"/>
                    </a:cubicBezTo>
                    <a:cubicBezTo>
                      <a:pt x="2029" y="1005"/>
                      <a:pt x="2204" y="932"/>
                      <a:pt x="2127" y="749"/>
                    </a:cubicBezTo>
                    <a:cubicBezTo>
                      <a:pt x="1889" y="243"/>
                      <a:pt x="1441"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1339203" y="4713754"/>
                <a:ext cx="60861" cy="24395"/>
              </a:xfrm>
              <a:custGeom>
                <a:avLst/>
                <a:gdLst/>
                <a:ahLst/>
                <a:cxnLst/>
                <a:rect l="l" t="t" r="r" b="b"/>
                <a:pathLst>
                  <a:path w="2672" h="1071" extrusionOk="0">
                    <a:moveTo>
                      <a:pt x="1269" y="0"/>
                    </a:moveTo>
                    <a:cubicBezTo>
                      <a:pt x="753" y="0"/>
                      <a:pt x="277" y="281"/>
                      <a:pt x="103" y="746"/>
                    </a:cubicBezTo>
                    <a:cubicBezTo>
                      <a:pt x="1" y="970"/>
                      <a:pt x="436" y="1071"/>
                      <a:pt x="957" y="1071"/>
                    </a:cubicBezTo>
                    <a:cubicBezTo>
                      <a:pt x="1722" y="1071"/>
                      <a:pt x="2671" y="853"/>
                      <a:pt x="2371" y="493"/>
                    </a:cubicBezTo>
                    <a:cubicBezTo>
                      <a:pt x="2051" y="152"/>
                      <a:pt x="1649" y="0"/>
                      <a:pt x="1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a:off x="1279255" y="4763885"/>
                <a:ext cx="47901" cy="21844"/>
              </a:xfrm>
              <a:custGeom>
                <a:avLst/>
                <a:gdLst/>
                <a:ahLst/>
                <a:cxnLst/>
                <a:rect l="l" t="t" r="r" b="b"/>
                <a:pathLst>
                  <a:path w="2103" h="959" extrusionOk="0">
                    <a:moveTo>
                      <a:pt x="954" y="1"/>
                    </a:moveTo>
                    <a:cubicBezTo>
                      <a:pt x="670" y="1"/>
                      <a:pt x="397" y="106"/>
                      <a:pt x="214" y="309"/>
                    </a:cubicBezTo>
                    <a:cubicBezTo>
                      <a:pt x="0" y="558"/>
                      <a:pt x="1121" y="959"/>
                      <a:pt x="1708" y="959"/>
                    </a:cubicBezTo>
                    <a:cubicBezTo>
                      <a:pt x="1951" y="959"/>
                      <a:pt x="2103" y="890"/>
                      <a:pt x="2029" y="712"/>
                    </a:cubicBezTo>
                    <a:cubicBezTo>
                      <a:pt x="1818" y="231"/>
                      <a:pt x="1374" y="1"/>
                      <a:pt x="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a:off x="1464019" y="5141682"/>
                <a:ext cx="43027" cy="19976"/>
              </a:xfrm>
              <a:custGeom>
                <a:avLst/>
                <a:gdLst/>
                <a:ahLst/>
                <a:cxnLst/>
                <a:rect l="l" t="t" r="r" b="b"/>
                <a:pathLst>
                  <a:path w="1889" h="877" extrusionOk="0">
                    <a:moveTo>
                      <a:pt x="860" y="0"/>
                    </a:moveTo>
                    <a:cubicBezTo>
                      <a:pt x="623" y="0"/>
                      <a:pt x="392" y="85"/>
                      <a:pt x="219" y="258"/>
                    </a:cubicBezTo>
                    <a:cubicBezTo>
                      <a:pt x="1" y="476"/>
                      <a:pt x="1039" y="877"/>
                      <a:pt x="1561" y="877"/>
                    </a:cubicBezTo>
                    <a:cubicBezTo>
                      <a:pt x="1763" y="877"/>
                      <a:pt x="1888" y="816"/>
                      <a:pt x="1832" y="661"/>
                    </a:cubicBezTo>
                    <a:cubicBezTo>
                      <a:pt x="1645" y="224"/>
                      <a:pt x="1245" y="0"/>
                      <a:pt x="8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1312668" y="5049641"/>
                <a:ext cx="59518" cy="24941"/>
              </a:xfrm>
              <a:custGeom>
                <a:avLst/>
                <a:gdLst/>
                <a:ahLst/>
                <a:cxnLst/>
                <a:rect l="l" t="t" r="r" b="b"/>
                <a:pathLst>
                  <a:path w="2613" h="1095" extrusionOk="0">
                    <a:moveTo>
                      <a:pt x="1223" y="1"/>
                    </a:moveTo>
                    <a:cubicBezTo>
                      <a:pt x="802" y="1"/>
                      <a:pt x="405" y="201"/>
                      <a:pt x="209" y="568"/>
                    </a:cubicBezTo>
                    <a:cubicBezTo>
                      <a:pt x="0" y="867"/>
                      <a:pt x="976" y="1095"/>
                      <a:pt x="1712" y="1095"/>
                    </a:cubicBezTo>
                    <a:cubicBezTo>
                      <a:pt x="2219" y="1095"/>
                      <a:pt x="2612" y="987"/>
                      <a:pt x="2427" y="720"/>
                    </a:cubicBezTo>
                    <a:cubicBezTo>
                      <a:pt x="2142" y="226"/>
                      <a:pt x="1669"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a:off x="1023110" y="4780011"/>
                <a:ext cx="66624" cy="29383"/>
              </a:xfrm>
              <a:custGeom>
                <a:avLst/>
                <a:gdLst/>
                <a:ahLst/>
                <a:cxnLst/>
                <a:rect l="l" t="t" r="r" b="b"/>
                <a:pathLst>
                  <a:path w="2925" h="1290" extrusionOk="0">
                    <a:moveTo>
                      <a:pt x="1369" y="0"/>
                    </a:moveTo>
                    <a:cubicBezTo>
                      <a:pt x="944" y="0"/>
                      <a:pt x="533" y="177"/>
                      <a:pt x="268" y="509"/>
                    </a:cubicBezTo>
                    <a:cubicBezTo>
                      <a:pt x="0" y="877"/>
                      <a:pt x="1376" y="1289"/>
                      <a:pt x="2214" y="1289"/>
                    </a:cubicBezTo>
                    <a:cubicBezTo>
                      <a:pt x="2638" y="1289"/>
                      <a:pt x="2924" y="1183"/>
                      <a:pt x="2789" y="912"/>
                    </a:cubicBezTo>
                    <a:cubicBezTo>
                      <a:pt x="2477" y="289"/>
                      <a:pt x="1912" y="0"/>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895675" y="4842032"/>
                <a:ext cx="40612" cy="17675"/>
              </a:xfrm>
              <a:custGeom>
                <a:avLst/>
                <a:gdLst/>
                <a:ahLst/>
                <a:cxnLst/>
                <a:rect l="l" t="t" r="r" b="b"/>
                <a:pathLst>
                  <a:path w="1783" h="776" extrusionOk="0">
                    <a:moveTo>
                      <a:pt x="849" y="1"/>
                    </a:moveTo>
                    <a:cubicBezTo>
                      <a:pt x="585" y="1"/>
                      <a:pt x="328" y="126"/>
                      <a:pt x="166" y="357"/>
                    </a:cubicBezTo>
                    <a:cubicBezTo>
                      <a:pt x="1" y="555"/>
                      <a:pt x="833" y="775"/>
                      <a:pt x="1340" y="775"/>
                    </a:cubicBezTo>
                    <a:cubicBezTo>
                      <a:pt x="1606" y="775"/>
                      <a:pt x="1783" y="714"/>
                      <a:pt x="1679" y="558"/>
                    </a:cubicBezTo>
                    <a:cubicBezTo>
                      <a:pt x="1487" y="176"/>
                      <a:pt x="1163" y="1"/>
                      <a:pt x="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a:off x="879549" y="4986254"/>
                <a:ext cx="72751" cy="32572"/>
              </a:xfrm>
              <a:custGeom>
                <a:avLst/>
                <a:gdLst/>
                <a:ahLst/>
                <a:cxnLst/>
                <a:rect l="l" t="t" r="r" b="b"/>
                <a:pathLst>
                  <a:path w="3194" h="1430" extrusionOk="0">
                    <a:moveTo>
                      <a:pt x="1482" y="0"/>
                    </a:moveTo>
                    <a:cubicBezTo>
                      <a:pt x="1012" y="0"/>
                      <a:pt x="558" y="201"/>
                      <a:pt x="269" y="579"/>
                    </a:cubicBezTo>
                    <a:cubicBezTo>
                      <a:pt x="0" y="982"/>
                      <a:pt x="1524" y="1430"/>
                      <a:pt x="2435" y="1430"/>
                    </a:cubicBezTo>
                    <a:cubicBezTo>
                      <a:pt x="2891" y="1430"/>
                      <a:pt x="3193" y="1318"/>
                      <a:pt x="3042" y="1032"/>
                    </a:cubicBezTo>
                    <a:cubicBezTo>
                      <a:pt x="2703" y="326"/>
                      <a:pt x="2080" y="0"/>
                      <a:pt x="1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a:off x="2688327" y="4355226"/>
                <a:ext cx="44143" cy="18154"/>
              </a:xfrm>
              <a:custGeom>
                <a:avLst/>
                <a:gdLst/>
                <a:ahLst/>
                <a:cxnLst/>
                <a:rect l="l" t="t" r="r" b="b"/>
                <a:pathLst>
                  <a:path w="1938" h="797" extrusionOk="0">
                    <a:moveTo>
                      <a:pt x="922" y="0"/>
                    </a:moveTo>
                    <a:cubicBezTo>
                      <a:pt x="586" y="0"/>
                      <a:pt x="264" y="166"/>
                      <a:pt x="107" y="455"/>
                    </a:cubicBezTo>
                    <a:cubicBezTo>
                      <a:pt x="1" y="668"/>
                      <a:pt x="568" y="796"/>
                      <a:pt x="1075" y="796"/>
                    </a:cubicBezTo>
                    <a:cubicBezTo>
                      <a:pt x="1530" y="796"/>
                      <a:pt x="1937" y="693"/>
                      <a:pt x="1771" y="455"/>
                    </a:cubicBezTo>
                    <a:cubicBezTo>
                      <a:pt x="1553" y="141"/>
                      <a:pt x="1231"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a:off x="2114266" y="4847521"/>
                <a:ext cx="25215" cy="9977"/>
              </a:xfrm>
              <a:custGeom>
                <a:avLst/>
                <a:gdLst/>
                <a:ahLst/>
                <a:cxnLst/>
                <a:rect l="l" t="t" r="r" b="b"/>
                <a:pathLst>
                  <a:path w="1107" h="438" extrusionOk="0">
                    <a:moveTo>
                      <a:pt x="552" y="1"/>
                    </a:moveTo>
                    <a:cubicBezTo>
                      <a:pt x="356" y="1"/>
                      <a:pt x="161" y="105"/>
                      <a:pt x="53" y="267"/>
                    </a:cubicBezTo>
                    <a:cubicBezTo>
                      <a:pt x="0" y="373"/>
                      <a:pt x="326" y="438"/>
                      <a:pt x="616" y="438"/>
                    </a:cubicBezTo>
                    <a:cubicBezTo>
                      <a:pt x="875" y="438"/>
                      <a:pt x="1106" y="386"/>
                      <a:pt x="1011" y="267"/>
                    </a:cubicBezTo>
                    <a:cubicBezTo>
                      <a:pt x="894" y="79"/>
                      <a:pt x="722"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a:off x="2804852" y="4658930"/>
                <a:ext cx="49336" cy="19885"/>
              </a:xfrm>
              <a:custGeom>
                <a:avLst/>
                <a:gdLst/>
                <a:ahLst/>
                <a:cxnLst/>
                <a:rect l="l" t="t" r="r" b="b"/>
                <a:pathLst>
                  <a:path w="2166" h="873" extrusionOk="0">
                    <a:moveTo>
                      <a:pt x="1028" y="1"/>
                    </a:moveTo>
                    <a:cubicBezTo>
                      <a:pt x="661" y="1"/>
                      <a:pt x="316" y="192"/>
                      <a:pt x="133" y="531"/>
                    </a:cubicBezTo>
                    <a:cubicBezTo>
                      <a:pt x="0" y="744"/>
                      <a:pt x="625" y="872"/>
                      <a:pt x="1193" y="872"/>
                    </a:cubicBezTo>
                    <a:cubicBezTo>
                      <a:pt x="1702" y="872"/>
                      <a:pt x="2165" y="769"/>
                      <a:pt x="1999" y="531"/>
                    </a:cubicBezTo>
                    <a:cubicBezTo>
                      <a:pt x="1731" y="166"/>
                      <a:pt x="1370" y="1"/>
                      <a:pt x="1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1583709" y="4852555"/>
                <a:ext cx="51568" cy="21183"/>
              </a:xfrm>
              <a:custGeom>
                <a:avLst/>
                <a:gdLst/>
                <a:ahLst/>
                <a:cxnLst/>
                <a:rect l="l" t="t" r="r" b="b"/>
                <a:pathLst>
                  <a:path w="2264" h="930" extrusionOk="0">
                    <a:moveTo>
                      <a:pt x="1072" y="0"/>
                    </a:moveTo>
                    <a:cubicBezTo>
                      <a:pt x="672" y="0"/>
                      <a:pt x="292" y="206"/>
                      <a:pt x="106" y="550"/>
                    </a:cubicBezTo>
                    <a:cubicBezTo>
                      <a:pt x="0" y="788"/>
                      <a:pt x="658" y="929"/>
                      <a:pt x="1249" y="929"/>
                    </a:cubicBezTo>
                    <a:cubicBezTo>
                      <a:pt x="1784" y="929"/>
                      <a:pt x="2264" y="814"/>
                      <a:pt x="2072" y="550"/>
                    </a:cubicBezTo>
                    <a:cubicBezTo>
                      <a:pt x="1809" y="167"/>
                      <a:pt x="1433"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a:off x="2693497" y="4774340"/>
                <a:ext cx="57331" cy="23324"/>
              </a:xfrm>
              <a:custGeom>
                <a:avLst/>
                <a:gdLst/>
                <a:ahLst/>
                <a:cxnLst/>
                <a:rect l="l" t="t" r="r" b="b"/>
                <a:pathLst>
                  <a:path w="2517" h="1024" extrusionOk="0">
                    <a:moveTo>
                      <a:pt x="1179" y="1"/>
                    </a:moveTo>
                    <a:cubicBezTo>
                      <a:pt x="749" y="1"/>
                      <a:pt x="340" y="216"/>
                      <a:pt x="132" y="606"/>
                    </a:cubicBezTo>
                    <a:cubicBezTo>
                      <a:pt x="0" y="870"/>
                      <a:pt x="722" y="1023"/>
                      <a:pt x="1377" y="1023"/>
                    </a:cubicBezTo>
                    <a:cubicBezTo>
                      <a:pt x="1975" y="1023"/>
                      <a:pt x="2516" y="895"/>
                      <a:pt x="2300" y="606"/>
                    </a:cubicBezTo>
                    <a:cubicBezTo>
                      <a:pt x="2007" y="191"/>
                      <a:pt x="1584"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a:off x="3125295" y="5024245"/>
                <a:ext cx="33301" cy="12960"/>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a:off x="3572536" y="5074764"/>
                <a:ext cx="30317" cy="12550"/>
              </a:xfrm>
              <a:custGeom>
                <a:avLst/>
                <a:gdLst/>
                <a:ahLst/>
                <a:cxnLst/>
                <a:rect l="l" t="t" r="r" b="b"/>
                <a:pathLst>
                  <a:path w="1331" h="551" extrusionOk="0">
                    <a:moveTo>
                      <a:pt x="597" y="1"/>
                    </a:moveTo>
                    <a:cubicBezTo>
                      <a:pt x="369" y="1"/>
                      <a:pt x="159" y="115"/>
                      <a:pt x="55" y="322"/>
                    </a:cubicBezTo>
                    <a:cubicBezTo>
                      <a:pt x="0" y="459"/>
                      <a:pt x="418" y="551"/>
                      <a:pt x="772" y="551"/>
                    </a:cubicBezTo>
                    <a:cubicBezTo>
                      <a:pt x="1074" y="551"/>
                      <a:pt x="1330" y="484"/>
                      <a:pt x="1214" y="322"/>
                    </a:cubicBezTo>
                    <a:cubicBezTo>
                      <a:pt x="1043" y="102"/>
                      <a:pt x="812"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a:off x="3407201" y="5059390"/>
                <a:ext cx="46489" cy="18564"/>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3579391" y="4862759"/>
                <a:ext cx="44143" cy="18154"/>
              </a:xfrm>
              <a:custGeom>
                <a:avLst/>
                <a:gdLst/>
                <a:ahLst/>
                <a:cxnLst/>
                <a:rect l="l" t="t" r="r" b="b"/>
                <a:pathLst>
                  <a:path w="1938" h="797" extrusionOk="0">
                    <a:moveTo>
                      <a:pt x="902" y="0"/>
                    </a:moveTo>
                    <a:cubicBezTo>
                      <a:pt x="572" y="0"/>
                      <a:pt x="264" y="166"/>
                      <a:pt x="107" y="455"/>
                    </a:cubicBezTo>
                    <a:cubicBezTo>
                      <a:pt x="0" y="668"/>
                      <a:pt x="567" y="796"/>
                      <a:pt x="1075" y="796"/>
                    </a:cubicBezTo>
                    <a:cubicBezTo>
                      <a:pt x="1530" y="796"/>
                      <a:pt x="1937" y="693"/>
                      <a:pt x="1770" y="455"/>
                    </a:cubicBezTo>
                    <a:cubicBezTo>
                      <a:pt x="1529" y="141"/>
                      <a:pt x="120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a:off x="3809116" y="4614880"/>
                <a:ext cx="25237" cy="10387"/>
              </a:xfrm>
              <a:custGeom>
                <a:avLst/>
                <a:gdLst/>
                <a:ahLst/>
                <a:cxnLst/>
                <a:rect l="l" t="t" r="r" b="b"/>
                <a:pathLst>
                  <a:path w="1108" h="456" extrusionOk="0">
                    <a:moveTo>
                      <a:pt x="496" y="1"/>
                    </a:moveTo>
                    <a:cubicBezTo>
                      <a:pt x="305" y="1"/>
                      <a:pt x="132" y="90"/>
                      <a:pt x="53" y="247"/>
                    </a:cubicBezTo>
                    <a:cubicBezTo>
                      <a:pt x="0" y="379"/>
                      <a:pt x="320" y="455"/>
                      <a:pt x="607" y="455"/>
                    </a:cubicBezTo>
                    <a:cubicBezTo>
                      <a:pt x="870" y="455"/>
                      <a:pt x="1107" y="391"/>
                      <a:pt x="1011" y="247"/>
                    </a:cubicBezTo>
                    <a:cubicBezTo>
                      <a:pt x="866" y="77"/>
                      <a:pt x="674" y="1"/>
                      <a:pt x="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1"/>
              <p:cNvSpPr/>
              <p:nvPr/>
            </p:nvSpPr>
            <p:spPr>
              <a:xfrm>
                <a:off x="3597840" y="4661094"/>
                <a:ext cx="27515" cy="11252"/>
              </a:xfrm>
              <a:custGeom>
                <a:avLst/>
                <a:gdLst/>
                <a:ahLst/>
                <a:cxnLst/>
                <a:rect l="l" t="t" r="r" b="b"/>
                <a:pathLst>
                  <a:path w="1208" h="494" extrusionOk="0">
                    <a:moveTo>
                      <a:pt x="565" y="1"/>
                    </a:moveTo>
                    <a:cubicBezTo>
                      <a:pt x="355" y="1"/>
                      <a:pt x="157" y="102"/>
                      <a:pt x="53" y="285"/>
                    </a:cubicBezTo>
                    <a:cubicBezTo>
                      <a:pt x="0" y="416"/>
                      <a:pt x="347" y="493"/>
                      <a:pt x="661" y="493"/>
                    </a:cubicBezTo>
                    <a:cubicBezTo>
                      <a:pt x="948" y="493"/>
                      <a:pt x="1208" y="429"/>
                      <a:pt x="1112" y="285"/>
                    </a:cubicBezTo>
                    <a:cubicBezTo>
                      <a:pt x="965" y="90"/>
                      <a:pt x="760"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1"/>
              <p:cNvSpPr/>
              <p:nvPr/>
            </p:nvSpPr>
            <p:spPr>
              <a:xfrm>
                <a:off x="3204421" y="4458860"/>
                <a:ext cx="60725" cy="24622"/>
              </a:xfrm>
              <a:custGeom>
                <a:avLst/>
                <a:gdLst/>
                <a:ahLst/>
                <a:cxnLst/>
                <a:rect l="l" t="t" r="r" b="b"/>
                <a:pathLst>
                  <a:path w="2666" h="1081" extrusionOk="0">
                    <a:moveTo>
                      <a:pt x="1239" y="0"/>
                    </a:moveTo>
                    <a:cubicBezTo>
                      <a:pt x="777" y="0"/>
                      <a:pt x="342" y="229"/>
                      <a:pt x="135" y="644"/>
                    </a:cubicBezTo>
                    <a:cubicBezTo>
                      <a:pt x="0" y="912"/>
                      <a:pt x="794" y="1080"/>
                      <a:pt x="1498" y="1080"/>
                    </a:cubicBezTo>
                    <a:cubicBezTo>
                      <a:pt x="2117" y="1080"/>
                      <a:pt x="2666" y="950"/>
                      <a:pt x="2454" y="644"/>
                    </a:cubicBezTo>
                    <a:cubicBezTo>
                      <a:pt x="2136" y="203"/>
                      <a:pt x="1675"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1"/>
              <p:cNvSpPr/>
              <p:nvPr/>
            </p:nvSpPr>
            <p:spPr>
              <a:xfrm>
                <a:off x="2636578" y="4466444"/>
                <a:ext cx="63048" cy="25921"/>
              </a:xfrm>
              <a:custGeom>
                <a:avLst/>
                <a:gdLst/>
                <a:ahLst/>
                <a:cxnLst/>
                <a:rect l="l" t="t" r="r" b="b"/>
                <a:pathLst>
                  <a:path w="2768" h="1138" extrusionOk="0">
                    <a:moveTo>
                      <a:pt x="1328" y="1"/>
                    </a:moveTo>
                    <a:cubicBezTo>
                      <a:pt x="853" y="1"/>
                      <a:pt x="397" y="243"/>
                      <a:pt x="161" y="664"/>
                    </a:cubicBezTo>
                    <a:cubicBezTo>
                      <a:pt x="0" y="957"/>
                      <a:pt x="816" y="1138"/>
                      <a:pt x="1544" y="1138"/>
                    </a:cubicBezTo>
                    <a:cubicBezTo>
                      <a:pt x="2190" y="1138"/>
                      <a:pt x="2767" y="996"/>
                      <a:pt x="2530" y="664"/>
                    </a:cubicBezTo>
                    <a:cubicBezTo>
                      <a:pt x="2216" y="205"/>
                      <a:pt x="176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1"/>
              <p:cNvSpPr/>
              <p:nvPr/>
            </p:nvSpPr>
            <p:spPr>
              <a:xfrm>
                <a:off x="2469558" y="4674441"/>
                <a:ext cx="29793" cy="12140"/>
              </a:xfrm>
              <a:custGeom>
                <a:avLst/>
                <a:gdLst/>
                <a:ahLst/>
                <a:cxnLst/>
                <a:rect l="l" t="t" r="r" b="b"/>
                <a:pathLst>
                  <a:path w="1308" h="533" extrusionOk="0">
                    <a:moveTo>
                      <a:pt x="639" y="0"/>
                    </a:moveTo>
                    <a:cubicBezTo>
                      <a:pt x="411" y="0"/>
                      <a:pt x="190" y="116"/>
                      <a:pt x="83" y="304"/>
                    </a:cubicBezTo>
                    <a:cubicBezTo>
                      <a:pt x="1" y="440"/>
                      <a:pt x="406" y="532"/>
                      <a:pt x="755" y="532"/>
                    </a:cubicBezTo>
                    <a:cubicBezTo>
                      <a:pt x="1051" y="532"/>
                      <a:pt x="1308" y="466"/>
                      <a:pt x="1192" y="304"/>
                    </a:cubicBezTo>
                    <a:cubicBezTo>
                      <a:pt x="1050" y="91"/>
                      <a:pt x="842" y="0"/>
                      <a:pt x="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p:nvPr/>
            </p:nvSpPr>
            <p:spPr>
              <a:xfrm>
                <a:off x="2094701" y="4715211"/>
                <a:ext cx="34440" cy="14259"/>
              </a:xfrm>
              <a:custGeom>
                <a:avLst/>
                <a:gdLst/>
                <a:ahLst/>
                <a:cxnLst/>
                <a:rect l="l" t="t" r="r" b="b"/>
                <a:pathLst>
                  <a:path w="1512" h="626" extrusionOk="0">
                    <a:moveTo>
                      <a:pt x="716" y="0"/>
                    </a:moveTo>
                    <a:cubicBezTo>
                      <a:pt x="456" y="0"/>
                      <a:pt x="211" y="141"/>
                      <a:pt x="106" y="379"/>
                    </a:cubicBezTo>
                    <a:cubicBezTo>
                      <a:pt x="1" y="536"/>
                      <a:pt x="426" y="625"/>
                      <a:pt x="817" y="625"/>
                    </a:cubicBezTo>
                    <a:cubicBezTo>
                      <a:pt x="1179" y="625"/>
                      <a:pt x="1511" y="549"/>
                      <a:pt x="1366" y="379"/>
                    </a:cubicBezTo>
                    <a:cubicBezTo>
                      <a:pt x="1198" y="116"/>
                      <a:pt x="95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1"/>
              <p:cNvSpPr/>
              <p:nvPr/>
            </p:nvSpPr>
            <p:spPr>
              <a:xfrm>
                <a:off x="1813343" y="4668701"/>
                <a:ext cx="45282" cy="18154"/>
              </a:xfrm>
              <a:custGeom>
                <a:avLst/>
                <a:gdLst/>
                <a:ahLst/>
                <a:cxnLst/>
                <a:rect l="l" t="t" r="r" b="b"/>
                <a:pathLst>
                  <a:path w="1988" h="797" extrusionOk="0">
                    <a:moveTo>
                      <a:pt x="947" y="0"/>
                    </a:moveTo>
                    <a:cubicBezTo>
                      <a:pt x="611" y="0"/>
                      <a:pt x="291" y="166"/>
                      <a:pt x="107" y="455"/>
                    </a:cubicBezTo>
                    <a:cubicBezTo>
                      <a:pt x="1" y="668"/>
                      <a:pt x="582" y="796"/>
                      <a:pt x="1103" y="796"/>
                    </a:cubicBezTo>
                    <a:cubicBezTo>
                      <a:pt x="1569" y="796"/>
                      <a:pt x="1988" y="693"/>
                      <a:pt x="1821" y="455"/>
                    </a:cubicBezTo>
                    <a:cubicBezTo>
                      <a:pt x="1579" y="141"/>
                      <a:pt x="1257"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p:nvPr/>
            </p:nvSpPr>
            <p:spPr>
              <a:xfrm>
                <a:off x="1696863" y="4437769"/>
                <a:ext cx="34417" cy="13803"/>
              </a:xfrm>
              <a:custGeom>
                <a:avLst/>
                <a:gdLst/>
                <a:ahLst/>
                <a:cxnLst/>
                <a:rect l="l" t="t" r="r" b="b"/>
                <a:pathLst>
                  <a:path w="1511" h="606" extrusionOk="0">
                    <a:moveTo>
                      <a:pt x="697" y="0"/>
                    </a:moveTo>
                    <a:cubicBezTo>
                      <a:pt x="444" y="0"/>
                      <a:pt x="208" y="127"/>
                      <a:pt x="79" y="360"/>
                    </a:cubicBezTo>
                    <a:cubicBezTo>
                      <a:pt x="0" y="517"/>
                      <a:pt x="424" y="606"/>
                      <a:pt x="815" y="606"/>
                    </a:cubicBezTo>
                    <a:cubicBezTo>
                      <a:pt x="1177" y="606"/>
                      <a:pt x="1511" y="529"/>
                      <a:pt x="1389" y="360"/>
                    </a:cubicBezTo>
                    <a:cubicBezTo>
                      <a:pt x="1193" y="114"/>
                      <a:pt x="937" y="0"/>
                      <a:pt x="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a:off x="1452266" y="4557756"/>
                <a:ext cx="26969" cy="11229"/>
              </a:xfrm>
              <a:custGeom>
                <a:avLst/>
                <a:gdLst/>
                <a:ahLst/>
                <a:cxnLst/>
                <a:rect l="l" t="t" r="r" b="b"/>
                <a:pathLst>
                  <a:path w="1184" h="493" extrusionOk="0">
                    <a:moveTo>
                      <a:pt x="546" y="1"/>
                    </a:moveTo>
                    <a:cubicBezTo>
                      <a:pt x="343" y="1"/>
                      <a:pt x="158" y="102"/>
                      <a:pt x="79" y="284"/>
                    </a:cubicBezTo>
                    <a:cubicBezTo>
                      <a:pt x="0" y="416"/>
                      <a:pt x="334" y="493"/>
                      <a:pt x="643" y="493"/>
                    </a:cubicBezTo>
                    <a:cubicBezTo>
                      <a:pt x="924" y="493"/>
                      <a:pt x="1184" y="429"/>
                      <a:pt x="1088" y="284"/>
                    </a:cubicBezTo>
                    <a:cubicBezTo>
                      <a:pt x="941" y="90"/>
                      <a:pt x="736" y="1"/>
                      <a:pt x="5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1"/>
              <p:cNvSpPr/>
              <p:nvPr/>
            </p:nvSpPr>
            <p:spPr>
              <a:xfrm>
                <a:off x="2929417" y="4708310"/>
                <a:ext cx="50361" cy="20340"/>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p:nvPr/>
            </p:nvSpPr>
            <p:spPr>
              <a:xfrm>
                <a:off x="2773944" y="4878816"/>
                <a:ext cx="29816" cy="12550"/>
              </a:xfrm>
              <a:custGeom>
                <a:avLst/>
                <a:gdLst/>
                <a:ahLst/>
                <a:cxnLst/>
                <a:rect l="l" t="t" r="r" b="b"/>
                <a:pathLst>
                  <a:path w="1309" h="551" extrusionOk="0">
                    <a:moveTo>
                      <a:pt x="635" y="1"/>
                    </a:moveTo>
                    <a:cubicBezTo>
                      <a:pt x="406" y="1"/>
                      <a:pt x="186" y="117"/>
                      <a:pt x="79" y="304"/>
                    </a:cubicBezTo>
                    <a:cubicBezTo>
                      <a:pt x="0" y="462"/>
                      <a:pt x="370" y="551"/>
                      <a:pt x="709" y="551"/>
                    </a:cubicBezTo>
                    <a:cubicBezTo>
                      <a:pt x="1022" y="551"/>
                      <a:pt x="1309" y="474"/>
                      <a:pt x="1188" y="304"/>
                    </a:cubicBezTo>
                    <a:cubicBezTo>
                      <a:pt x="1046" y="92"/>
                      <a:pt x="837"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11"/>
            <p:cNvSpPr/>
            <p:nvPr/>
          </p:nvSpPr>
          <p:spPr>
            <a:xfrm>
              <a:off x="541601" y="3096803"/>
              <a:ext cx="484614" cy="306972"/>
            </a:xfrm>
            <a:custGeom>
              <a:avLst/>
              <a:gdLst/>
              <a:ahLst/>
              <a:cxnLst/>
              <a:rect l="l" t="t" r="r" b="b"/>
              <a:pathLst>
                <a:path w="21276" h="13477" extrusionOk="0">
                  <a:moveTo>
                    <a:pt x="6362" y="1"/>
                  </a:moveTo>
                  <a:cubicBezTo>
                    <a:pt x="5958" y="1"/>
                    <a:pt x="5644" y="99"/>
                    <a:pt x="5445" y="318"/>
                  </a:cubicBezTo>
                  <a:cubicBezTo>
                    <a:pt x="3429" y="2587"/>
                    <a:pt x="1" y="13476"/>
                    <a:pt x="1" y="13476"/>
                  </a:cubicBezTo>
                  <a:cubicBezTo>
                    <a:pt x="1" y="13476"/>
                    <a:pt x="4689" y="10703"/>
                    <a:pt x="7815" y="9090"/>
                  </a:cubicBezTo>
                  <a:cubicBezTo>
                    <a:pt x="7160" y="8586"/>
                    <a:pt x="6403" y="8132"/>
                    <a:pt x="5647" y="7779"/>
                  </a:cubicBezTo>
                  <a:cubicBezTo>
                    <a:pt x="6081" y="7693"/>
                    <a:pt x="6534" y="7643"/>
                    <a:pt x="7005" y="7643"/>
                  </a:cubicBezTo>
                  <a:cubicBezTo>
                    <a:pt x="7629" y="7643"/>
                    <a:pt x="8285" y="7730"/>
                    <a:pt x="8974" y="7931"/>
                  </a:cubicBezTo>
                  <a:cubicBezTo>
                    <a:pt x="9227" y="8031"/>
                    <a:pt x="9479" y="8132"/>
                    <a:pt x="9781" y="8233"/>
                  </a:cubicBezTo>
                  <a:cubicBezTo>
                    <a:pt x="9781" y="8233"/>
                    <a:pt x="9832" y="8183"/>
                    <a:pt x="9882" y="8183"/>
                  </a:cubicBezTo>
                  <a:cubicBezTo>
                    <a:pt x="10689" y="7931"/>
                    <a:pt x="12302" y="7830"/>
                    <a:pt x="14066" y="7830"/>
                  </a:cubicBezTo>
                  <a:cubicBezTo>
                    <a:pt x="12302" y="6317"/>
                    <a:pt x="10386" y="5007"/>
                    <a:pt x="8319" y="4301"/>
                  </a:cubicBezTo>
                  <a:lnTo>
                    <a:pt x="8319" y="4301"/>
                  </a:lnTo>
                  <a:cubicBezTo>
                    <a:pt x="10638" y="4452"/>
                    <a:pt x="13008" y="5360"/>
                    <a:pt x="15226" y="6620"/>
                  </a:cubicBezTo>
                  <a:cubicBezTo>
                    <a:pt x="15932" y="7023"/>
                    <a:pt x="16688" y="7477"/>
                    <a:pt x="17394" y="7931"/>
                  </a:cubicBezTo>
                  <a:cubicBezTo>
                    <a:pt x="19511" y="8031"/>
                    <a:pt x="21276" y="8233"/>
                    <a:pt x="21276" y="8233"/>
                  </a:cubicBezTo>
                  <a:cubicBezTo>
                    <a:pt x="21276" y="8233"/>
                    <a:pt x="10053" y="1"/>
                    <a:pt x="6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1"/>
            <p:cNvSpPr/>
            <p:nvPr/>
          </p:nvSpPr>
          <p:spPr>
            <a:xfrm>
              <a:off x="523243" y="3218932"/>
              <a:ext cx="584516" cy="239961"/>
            </a:xfrm>
            <a:custGeom>
              <a:avLst/>
              <a:gdLst/>
              <a:ahLst/>
              <a:cxnLst/>
              <a:rect l="l" t="t" r="r" b="b"/>
              <a:pathLst>
                <a:path w="25662" h="10535" extrusionOk="0">
                  <a:moveTo>
                    <a:pt x="10993" y="1"/>
                  </a:moveTo>
                  <a:cubicBezTo>
                    <a:pt x="7567" y="1"/>
                    <a:pt x="0" y="9324"/>
                    <a:pt x="0" y="9324"/>
                  </a:cubicBezTo>
                  <a:cubicBezTo>
                    <a:pt x="4336" y="7812"/>
                    <a:pt x="10436" y="6198"/>
                    <a:pt x="10436" y="6198"/>
                  </a:cubicBezTo>
                  <a:cubicBezTo>
                    <a:pt x="10839" y="6350"/>
                    <a:pt x="11293" y="6501"/>
                    <a:pt x="11747" y="6652"/>
                  </a:cubicBezTo>
                  <a:cubicBezTo>
                    <a:pt x="11545" y="5392"/>
                    <a:pt x="11192" y="4132"/>
                    <a:pt x="10234" y="3174"/>
                  </a:cubicBezTo>
                  <a:lnTo>
                    <a:pt x="10234" y="3174"/>
                  </a:lnTo>
                  <a:cubicBezTo>
                    <a:pt x="10839" y="3476"/>
                    <a:pt x="11394" y="3930"/>
                    <a:pt x="11847" y="4484"/>
                  </a:cubicBezTo>
                  <a:cubicBezTo>
                    <a:pt x="12301" y="5039"/>
                    <a:pt x="12705" y="5694"/>
                    <a:pt x="13007" y="6299"/>
                  </a:cubicBezTo>
                  <a:cubicBezTo>
                    <a:pt x="13158" y="6602"/>
                    <a:pt x="13259" y="6904"/>
                    <a:pt x="13410" y="7156"/>
                  </a:cubicBezTo>
                  <a:cubicBezTo>
                    <a:pt x="14368" y="7459"/>
                    <a:pt x="15427" y="7761"/>
                    <a:pt x="16486" y="8064"/>
                  </a:cubicBezTo>
                  <a:cubicBezTo>
                    <a:pt x="16284" y="7106"/>
                    <a:pt x="16032" y="6198"/>
                    <a:pt x="15679" y="5241"/>
                  </a:cubicBezTo>
                  <a:lnTo>
                    <a:pt x="15679" y="5241"/>
                  </a:lnTo>
                  <a:cubicBezTo>
                    <a:pt x="16687" y="6198"/>
                    <a:pt x="17645" y="7257"/>
                    <a:pt x="18553" y="8366"/>
                  </a:cubicBezTo>
                  <a:cubicBezTo>
                    <a:pt x="18653" y="8467"/>
                    <a:pt x="18754" y="8618"/>
                    <a:pt x="18805" y="8719"/>
                  </a:cubicBezTo>
                  <a:cubicBezTo>
                    <a:pt x="22435" y="9728"/>
                    <a:pt x="25661" y="10534"/>
                    <a:pt x="25661" y="10534"/>
                  </a:cubicBezTo>
                  <a:cubicBezTo>
                    <a:pt x="25661" y="10534"/>
                    <a:pt x="16385" y="1913"/>
                    <a:pt x="11545" y="98"/>
                  </a:cubicBezTo>
                  <a:cubicBezTo>
                    <a:pt x="11376" y="32"/>
                    <a:pt x="11192" y="1"/>
                    <a:pt x="10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a:off x="-54348" y="3151741"/>
              <a:ext cx="629297" cy="279594"/>
            </a:xfrm>
            <a:custGeom>
              <a:avLst/>
              <a:gdLst/>
              <a:ahLst/>
              <a:cxnLst/>
              <a:rect l="l" t="t" r="r" b="b"/>
              <a:pathLst>
                <a:path w="27628" h="12275" extrusionOk="0">
                  <a:moveTo>
                    <a:pt x="15580" y="0"/>
                  </a:moveTo>
                  <a:cubicBezTo>
                    <a:pt x="11598" y="0"/>
                    <a:pt x="0" y="12274"/>
                    <a:pt x="0" y="12274"/>
                  </a:cubicBezTo>
                  <a:cubicBezTo>
                    <a:pt x="0" y="12274"/>
                    <a:pt x="2067" y="11619"/>
                    <a:pt x="4639" y="10863"/>
                  </a:cubicBezTo>
                  <a:cubicBezTo>
                    <a:pt x="5294" y="10207"/>
                    <a:pt x="6000" y="9602"/>
                    <a:pt x="6706" y="8997"/>
                  </a:cubicBezTo>
                  <a:cubicBezTo>
                    <a:pt x="8924" y="7132"/>
                    <a:pt x="11445" y="5569"/>
                    <a:pt x="14167" y="4712"/>
                  </a:cubicBezTo>
                  <a:lnTo>
                    <a:pt x="14167" y="4712"/>
                  </a:lnTo>
                  <a:cubicBezTo>
                    <a:pt x="11949" y="6023"/>
                    <a:pt x="10134" y="7838"/>
                    <a:pt x="8571" y="9804"/>
                  </a:cubicBezTo>
                  <a:cubicBezTo>
                    <a:pt x="10568" y="9328"/>
                    <a:pt x="12431" y="8943"/>
                    <a:pt x="13566" y="8943"/>
                  </a:cubicBezTo>
                  <a:cubicBezTo>
                    <a:pt x="13635" y="8943"/>
                    <a:pt x="13701" y="8944"/>
                    <a:pt x="13764" y="8947"/>
                  </a:cubicBezTo>
                  <a:lnTo>
                    <a:pt x="13915" y="8947"/>
                  </a:lnTo>
                  <a:cubicBezTo>
                    <a:pt x="14167" y="8745"/>
                    <a:pt x="14469" y="8544"/>
                    <a:pt x="14772" y="8392"/>
                  </a:cubicBezTo>
                  <a:cubicBezTo>
                    <a:pt x="16032" y="7737"/>
                    <a:pt x="17394" y="7434"/>
                    <a:pt x="18704" y="7283"/>
                  </a:cubicBezTo>
                  <a:lnTo>
                    <a:pt x="18704" y="7283"/>
                  </a:lnTo>
                  <a:cubicBezTo>
                    <a:pt x="17898" y="7838"/>
                    <a:pt x="17141" y="8493"/>
                    <a:pt x="16536" y="9199"/>
                  </a:cubicBezTo>
                  <a:cubicBezTo>
                    <a:pt x="20923" y="9804"/>
                    <a:pt x="27628" y="11115"/>
                    <a:pt x="27628" y="11115"/>
                  </a:cubicBezTo>
                  <a:cubicBezTo>
                    <a:pt x="27628" y="11115"/>
                    <a:pt x="19461" y="1687"/>
                    <a:pt x="16184" y="124"/>
                  </a:cubicBezTo>
                  <a:cubicBezTo>
                    <a:pt x="16010" y="40"/>
                    <a:pt x="15807" y="0"/>
                    <a:pt x="15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1"/>
            <p:cNvSpPr/>
            <p:nvPr/>
          </p:nvSpPr>
          <p:spPr>
            <a:xfrm>
              <a:off x="59330" y="3389962"/>
              <a:ext cx="517915" cy="468533"/>
            </a:xfrm>
            <a:custGeom>
              <a:avLst/>
              <a:gdLst/>
              <a:ahLst/>
              <a:cxnLst/>
              <a:rect l="l" t="t" r="r" b="b"/>
              <a:pathLst>
                <a:path w="22738" h="20570" extrusionOk="0">
                  <a:moveTo>
                    <a:pt x="22682" y="0"/>
                  </a:moveTo>
                  <a:cubicBezTo>
                    <a:pt x="21545" y="0"/>
                    <a:pt x="3331" y="48"/>
                    <a:pt x="1866" y="3076"/>
                  </a:cubicBezTo>
                  <a:cubicBezTo>
                    <a:pt x="1513" y="3832"/>
                    <a:pt x="1261" y="4790"/>
                    <a:pt x="1009" y="5848"/>
                  </a:cubicBezTo>
                  <a:cubicBezTo>
                    <a:pt x="1967" y="5243"/>
                    <a:pt x="3025" y="4739"/>
                    <a:pt x="4084" y="4487"/>
                  </a:cubicBezTo>
                  <a:lnTo>
                    <a:pt x="4084" y="4487"/>
                  </a:lnTo>
                  <a:cubicBezTo>
                    <a:pt x="2672" y="5243"/>
                    <a:pt x="1614" y="6352"/>
                    <a:pt x="706" y="7562"/>
                  </a:cubicBezTo>
                  <a:cubicBezTo>
                    <a:pt x="1" y="13209"/>
                    <a:pt x="605" y="20569"/>
                    <a:pt x="605" y="20569"/>
                  </a:cubicBezTo>
                  <a:cubicBezTo>
                    <a:pt x="605" y="20569"/>
                    <a:pt x="2420" y="17897"/>
                    <a:pt x="4487" y="14721"/>
                  </a:cubicBezTo>
                  <a:cubicBezTo>
                    <a:pt x="4437" y="12049"/>
                    <a:pt x="4588" y="9327"/>
                    <a:pt x="5395" y="6806"/>
                  </a:cubicBezTo>
                  <a:lnTo>
                    <a:pt x="5395" y="6806"/>
                  </a:lnTo>
                  <a:cubicBezTo>
                    <a:pt x="5294" y="8722"/>
                    <a:pt x="5546" y="10638"/>
                    <a:pt x="5949" y="12453"/>
                  </a:cubicBezTo>
                  <a:cubicBezTo>
                    <a:pt x="6857" y="11041"/>
                    <a:pt x="7714" y="9629"/>
                    <a:pt x="8420" y="8419"/>
                  </a:cubicBezTo>
                  <a:cubicBezTo>
                    <a:pt x="8521" y="6554"/>
                    <a:pt x="8722" y="4689"/>
                    <a:pt x="9428" y="3025"/>
                  </a:cubicBezTo>
                  <a:lnTo>
                    <a:pt x="9428" y="3025"/>
                  </a:lnTo>
                  <a:cubicBezTo>
                    <a:pt x="9176" y="4285"/>
                    <a:pt x="9226" y="5546"/>
                    <a:pt x="9327" y="6806"/>
                  </a:cubicBezTo>
                  <a:cubicBezTo>
                    <a:pt x="9478" y="6554"/>
                    <a:pt x="9579" y="6302"/>
                    <a:pt x="9731" y="6100"/>
                  </a:cubicBezTo>
                  <a:cubicBezTo>
                    <a:pt x="9731" y="6100"/>
                    <a:pt x="17847" y="4487"/>
                    <a:pt x="22738" y="0"/>
                  </a:cubicBezTo>
                  <a:cubicBezTo>
                    <a:pt x="22738" y="0"/>
                    <a:pt x="22719" y="0"/>
                    <a:pt x="22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1"/>
            <p:cNvSpPr/>
            <p:nvPr/>
          </p:nvSpPr>
          <p:spPr>
            <a:xfrm>
              <a:off x="541601" y="3389962"/>
              <a:ext cx="326151" cy="453591"/>
            </a:xfrm>
            <a:custGeom>
              <a:avLst/>
              <a:gdLst/>
              <a:ahLst/>
              <a:cxnLst/>
              <a:rect l="l" t="t" r="r" b="b"/>
              <a:pathLst>
                <a:path w="14319" h="19914" extrusionOk="0">
                  <a:moveTo>
                    <a:pt x="1" y="0"/>
                  </a:moveTo>
                  <a:cubicBezTo>
                    <a:pt x="1" y="0"/>
                    <a:pt x="3026" y="6151"/>
                    <a:pt x="4538" y="8117"/>
                  </a:cubicBezTo>
                  <a:cubicBezTo>
                    <a:pt x="4588" y="8218"/>
                    <a:pt x="4689" y="8369"/>
                    <a:pt x="4790" y="8520"/>
                  </a:cubicBezTo>
                  <a:cubicBezTo>
                    <a:pt x="4992" y="8117"/>
                    <a:pt x="5143" y="7663"/>
                    <a:pt x="5395" y="7310"/>
                  </a:cubicBezTo>
                  <a:cubicBezTo>
                    <a:pt x="5899" y="6252"/>
                    <a:pt x="6555" y="5294"/>
                    <a:pt x="7311" y="4487"/>
                  </a:cubicBezTo>
                  <a:lnTo>
                    <a:pt x="7311" y="4487"/>
                  </a:lnTo>
                  <a:cubicBezTo>
                    <a:pt x="6807" y="5495"/>
                    <a:pt x="6504" y="6554"/>
                    <a:pt x="6302" y="7613"/>
                  </a:cubicBezTo>
                  <a:cubicBezTo>
                    <a:pt x="6151" y="8419"/>
                    <a:pt x="6050" y="9226"/>
                    <a:pt x="6000" y="10033"/>
                  </a:cubicBezTo>
                  <a:cubicBezTo>
                    <a:pt x="6655" y="10890"/>
                    <a:pt x="7462" y="11898"/>
                    <a:pt x="8269" y="12957"/>
                  </a:cubicBezTo>
                  <a:cubicBezTo>
                    <a:pt x="8319" y="12402"/>
                    <a:pt x="8369" y="11898"/>
                    <a:pt x="8470" y="11343"/>
                  </a:cubicBezTo>
                  <a:cubicBezTo>
                    <a:pt x="8773" y="9881"/>
                    <a:pt x="9176" y="8369"/>
                    <a:pt x="10134" y="7260"/>
                  </a:cubicBezTo>
                  <a:lnTo>
                    <a:pt x="10134" y="7260"/>
                  </a:lnTo>
                  <a:cubicBezTo>
                    <a:pt x="9378" y="8470"/>
                    <a:pt x="9227" y="9982"/>
                    <a:pt x="9126" y="11394"/>
                  </a:cubicBezTo>
                  <a:cubicBezTo>
                    <a:pt x="9126" y="12352"/>
                    <a:pt x="9176" y="13259"/>
                    <a:pt x="9227" y="14217"/>
                  </a:cubicBezTo>
                  <a:cubicBezTo>
                    <a:pt x="11546" y="17091"/>
                    <a:pt x="13764" y="19914"/>
                    <a:pt x="13764" y="19914"/>
                  </a:cubicBezTo>
                  <a:cubicBezTo>
                    <a:pt x="13764" y="19914"/>
                    <a:pt x="14318" y="13663"/>
                    <a:pt x="14066" y="8571"/>
                  </a:cubicBezTo>
                  <a:cubicBezTo>
                    <a:pt x="13764" y="7814"/>
                    <a:pt x="13361" y="7058"/>
                    <a:pt x="12806" y="6352"/>
                  </a:cubicBezTo>
                  <a:lnTo>
                    <a:pt x="12806" y="6352"/>
                  </a:lnTo>
                  <a:cubicBezTo>
                    <a:pt x="13260" y="6655"/>
                    <a:pt x="13663" y="7008"/>
                    <a:pt x="14016" y="7361"/>
                  </a:cubicBezTo>
                  <a:cubicBezTo>
                    <a:pt x="13865" y="4840"/>
                    <a:pt x="13461" y="2823"/>
                    <a:pt x="12604" y="2370"/>
                  </a:cubicBezTo>
                  <a:cubicBezTo>
                    <a:pt x="10084" y="958"/>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1"/>
            <p:cNvSpPr/>
            <p:nvPr/>
          </p:nvSpPr>
          <p:spPr>
            <a:xfrm>
              <a:off x="232728" y="3389962"/>
              <a:ext cx="326128" cy="636176"/>
            </a:xfrm>
            <a:custGeom>
              <a:avLst/>
              <a:gdLst/>
              <a:ahLst/>
              <a:cxnLst/>
              <a:rect l="l" t="t" r="r" b="b"/>
              <a:pathLst>
                <a:path w="14318" h="27930" extrusionOk="0">
                  <a:moveTo>
                    <a:pt x="14318" y="0"/>
                  </a:moveTo>
                  <a:cubicBezTo>
                    <a:pt x="14318" y="0"/>
                    <a:pt x="9982" y="1664"/>
                    <a:pt x="6100" y="3479"/>
                  </a:cubicBezTo>
                  <a:cubicBezTo>
                    <a:pt x="7159" y="3428"/>
                    <a:pt x="8167" y="3428"/>
                    <a:pt x="9226" y="3428"/>
                  </a:cubicBezTo>
                  <a:cubicBezTo>
                    <a:pt x="7512" y="3832"/>
                    <a:pt x="5848" y="4386"/>
                    <a:pt x="4134" y="4890"/>
                  </a:cubicBezTo>
                  <a:lnTo>
                    <a:pt x="2470" y="5395"/>
                  </a:lnTo>
                  <a:cubicBezTo>
                    <a:pt x="1765" y="5848"/>
                    <a:pt x="1160" y="6252"/>
                    <a:pt x="756" y="6655"/>
                  </a:cubicBezTo>
                  <a:cubicBezTo>
                    <a:pt x="51" y="7310"/>
                    <a:pt x="0" y="9176"/>
                    <a:pt x="303" y="11545"/>
                  </a:cubicBezTo>
                  <a:cubicBezTo>
                    <a:pt x="555" y="11192"/>
                    <a:pt x="756" y="10839"/>
                    <a:pt x="1008" y="10486"/>
                  </a:cubicBezTo>
                  <a:cubicBezTo>
                    <a:pt x="1714" y="9579"/>
                    <a:pt x="2470" y="8772"/>
                    <a:pt x="3378" y="8117"/>
                  </a:cubicBezTo>
                  <a:lnTo>
                    <a:pt x="3378" y="8117"/>
                  </a:lnTo>
                  <a:cubicBezTo>
                    <a:pt x="2672" y="8974"/>
                    <a:pt x="2269" y="9982"/>
                    <a:pt x="1865" y="10991"/>
                  </a:cubicBezTo>
                  <a:cubicBezTo>
                    <a:pt x="1513" y="11999"/>
                    <a:pt x="1260" y="13007"/>
                    <a:pt x="1008" y="14066"/>
                  </a:cubicBezTo>
                  <a:cubicBezTo>
                    <a:pt x="958" y="14318"/>
                    <a:pt x="958" y="14570"/>
                    <a:pt x="908" y="14822"/>
                  </a:cubicBezTo>
                  <a:cubicBezTo>
                    <a:pt x="2168" y="20872"/>
                    <a:pt x="4638" y="27930"/>
                    <a:pt x="4638" y="27930"/>
                  </a:cubicBezTo>
                  <a:cubicBezTo>
                    <a:pt x="4638" y="27930"/>
                    <a:pt x="5798" y="25409"/>
                    <a:pt x="7159" y="22283"/>
                  </a:cubicBezTo>
                  <a:cubicBezTo>
                    <a:pt x="7159" y="22283"/>
                    <a:pt x="7159" y="22283"/>
                    <a:pt x="7159" y="22233"/>
                  </a:cubicBezTo>
                  <a:cubicBezTo>
                    <a:pt x="6907" y="21174"/>
                    <a:pt x="6705" y="20116"/>
                    <a:pt x="6554" y="19057"/>
                  </a:cubicBezTo>
                  <a:cubicBezTo>
                    <a:pt x="6252" y="16939"/>
                    <a:pt x="6100" y="14721"/>
                    <a:pt x="6453" y="12604"/>
                  </a:cubicBezTo>
                  <a:lnTo>
                    <a:pt x="6453" y="12604"/>
                  </a:lnTo>
                  <a:cubicBezTo>
                    <a:pt x="6554" y="14721"/>
                    <a:pt x="7109" y="16788"/>
                    <a:pt x="7865" y="18754"/>
                  </a:cubicBezTo>
                  <a:cubicBezTo>
                    <a:pt x="7966" y="19107"/>
                    <a:pt x="8167" y="19460"/>
                    <a:pt x="8268" y="19813"/>
                  </a:cubicBezTo>
                  <a:cubicBezTo>
                    <a:pt x="9075" y="18049"/>
                    <a:pt x="9881" y="16284"/>
                    <a:pt x="10537" y="14772"/>
                  </a:cubicBezTo>
                  <a:cubicBezTo>
                    <a:pt x="10335" y="13965"/>
                    <a:pt x="10133" y="13158"/>
                    <a:pt x="10033" y="12352"/>
                  </a:cubicBezTo>
                  <a:cubicBezTo>
                    <a:pt x="9730" y="10335"/>
                    <a:pt x="9831" y="8268"/>
                    <a:pt x="10234" y="6352"/>
                  </a:cubicBezTo>
                  <a:cubicBezTo>
                    <a:pt x="10486" y="8268"/>
                    <a:pt x="11041" y="10083"/>
                    <a:pt x="11898" y="11747"/>
                  </a:cubicBezTo>
                  <a:cubicBezTo>
                    <a:pt x="11999" y="11495"/>
                    <a:pt x="12049" y="11243"/>
                    <a:pt x="12150" y="11091"/>
                  </a:cubicBezTo>
                  <a:cubicBezTo>
                    <a:pt x="13360" y="8218"/>
                    <a:pt x="14318" y="0"/>
                    <a:pt x="14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p:nvPr/>
          </p:nvSpPr>
          <p:spPr>
            <a:xfrm>
              <a:off x="319985" y="3403742"/>
              <a:ext cx="221648" cy="304330"/>
            </a:xfrm>
            <a:custGeom>
              <a:avLst/>
              <a:gdLst/>
              <a:ahLst/>
              <a:cxnLst/>
              <a:rect l="l" t="t" r="r" b="b"/>
              <a:pathLst>
                <a:path w="9731" h="13361" extrusionOk="0">
                  <a:moveTo>
                    <a:pt x="9680" y="0"/>
                  </a:moveTo>
                  <a:cubicBezTo>
                    <a:pt x="7311" y="1513"/>
                    <a:pt x="5143" y="3378"/>
                    <a:pt x="3328" y="5546"/>
                  </a:cubicBezTo>
                  <a:cubicBezTo>
                    <a:pt x="2421" y="6655"/>
                    <a:pt x="1513" y="7814"/>
                    <a:pt x="959" y="9176"/>
                  </a:cubicBezTo>
                  <a:cubicBezTo>
                    <a:pt x="404" y="10486"/>
                    <a:pt x="1" y="11898"/>
                    <a:pt x="51" y="13360"/>
                  </a:cubicBezTo>
                  <a:lnTo>
                    <a:pt x="152" y="13360"/>
                  </a:lnTo>
                  <a:cubicBezTo>
                    <a:pt x="656" y="12049"/>
                    <a:pt x="1211" y="10789"/>
                    <a:pt x="1866" y="9579"/>
                  </a:cubicBezTo>
                  <a:cubicBezTo>
                    <a:pt x="2471" y="8369"/>
                    <a:pt x="3126" y="7159"/>
                    <a:pt x="3933" y="6050"/>
                  </a:cubicBezTo>
                  <a:cubicBezTo>
                    <a:pt x="4740" y="4941"/>
                    <a:pt x="5647" y="3882"/>
                    <a:pt x="6605" y="2874"/>
                  </a:cubicBezTo>
                  <a:cubicBezTo>
                    <a:pt x="7613" y="1866"/>
                    <a:pt x="8622" y="908"/>
                    <a:pt x="9731" y="51"/>
                  </a:cubicBezTo>
                  <a:lnTo>
                    <a:pt x="96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1"/>
            <p:cNvSpPr/>
            <p:nvPr/>
          </p:nvSpPr>
          <p:spPr>
            <a:xfrm>
              <a:off x="577200" y="3403742"/>
              <a:ext cx="252648" cy="304330"/>
            </a:xfrm>
            <a:custGeom>
              <a:avLst/>
              <a:gdLst/>
              <a:ahLst/>
              <a:cxnLst/>
              <a:rect l="l" t="t" r="r" b="b"/>
              <a:pathLst>
                <a:path w="11092" h="13361" extrusionOk="0">
                  <a:moveTo>
                    <a:pt x="1" y="0"/>
                  </a:moveTo>
                  <a:lnTo>
                    <a:pt x="1" y="101"/>
                  </a:lnTo>
                  <a:cubicBezTo>
                    <a:pt x="1614" y="454"/>
                    <a:pt x="3227" y="908"/>
                    <a:pt x="4790" y="1412"/>
                  </a:cubicBezTo>
                  <a:cubicBezTo>
                    <a:pt x="5546" y="1714"/>
                    <a:pt x="6353" y="1966"/>
                    <a:pt x="7059" y="2319"/>
                  </a:cubicBezTo>
                  <a:cubicBezTo>
                    <a:pt x="7764" y="2723"/>
                    <a:pt x="8571" y="3076"/>
                    <a:pt x="8773" y="3731"/>
                  </a:cubicBezTo>
                  <a:cubicBezTo>
                    <a:pt x="9277" y="5143"/>
                    <a:pt x="9428" y="6857"/>
                    <a:pt x="9781" y="8470"/>
                  </a:cubicBezTo>
                  <a:cubicBezTo>
                    <a:pt x="10134" y="10083"/>
                    <a:pt x="10436" y="11747"/>
                    <a:pt x="10890" y="13360"/>
                  </a:cubicBezTo>
                  <a:lnTo>
                    <a:pt x="10991" y="13360"/>
                  </a:lnTo>
                  <a:cubicBezTo>
                    <a:pt x="11092" y="11646"/>
                    <a:pt x="10940" y="9982"/>
                    <a:pt x="10789" y="8319"/>
                  </a:cubicBezTo>
                  <a:cubicBezTo>
                    <a:pt x="10537" y="6655"/>
                    <a:pt x="10235" y="5042"/>
                    <a:pt x="9478" y="3378"/>
                  </a:cubicBezTo>
                  <a:cubicBezTo>
                    <a:pt x="9428" y="3227"/>
                    <a:pt x="9226" y="2924"/>
                    <a:pt x="9075" y="2773"/>
                  </a:cubicBezTo>
                  <a:cubicBezTo>
                    <a:pt x="8873" y="2571"/>
                    <a:pt x="8722" y="2471"/>
                    <a:pt x="8521" y="2319"/>
                  </a:cubicBezTo>
                  <a:cubicBezTo>
                    <a:pt x="8117" y="2067"/>
                    <a:pt x="7764" y="1916"/>
                    <a:pt x="7361" y="1765"/>
                  </a:cubicBezTo>
                  <a:cubicBezTo>
                    <a:pt x="6554" y="1412"/>
                    <a:pt x="5748" y="1160"/>
                    <a:pt x="4941" y="958"/>
                  </a:cubicBezTo>
                  <a:cubicBezTo>
                    <a:pt x="3328" y="555"/>
                    <a:pt x="1664" y="2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1"/>
            <p:cNvSpPr/>
            <p:nvPr/>
          </p:nvSpPr>
          <p:spPr>
            <a:xfrm>
              <a:off x="111010" y="3403742"/>
              <a:ext cx="375510" cy="260688"/>
            </a:xfrm>
            <a:custGeom>
              <a:avLst/>
              <a:gdLst/>
              <a:ahLst/>
              <a:cxnLst/>
              <a:rect l="l" t="t" r="r" b="b"/>
              <a:pathLst>
                <a:path w="16486" h="11445" extrusionOk="0">
                  <a:moveTo>
                    <a:pt x="16486" y="0"/>
                  </a:moveTo>
                  <a:cubicBezTo>
                    <a:pt x="14620" y="51"/>
                    <a:pt x="12705" y="202"/>
                    <a:pt x="10789" y="353"/>
                  </a:cubicBezTo>
                  <a:cubicBezTo>
                    <a:pt x="9831" y="404"/>
                    <a:pt x="8873" y="504"/>
                    <a:pt x="7966" y="656"/>
                  </a:cubicBezTo>
                  <a:cubicBezTo>
                    <a:pt x="7512" y="706"/>
                    <a:pt x="7008" y="807"/>
                    <a:pt x="6554" y="857"/>
                  </a:cubicBezTo>
                  <a:cubicBezTo>
                    <a:pt x="6000" y="958"/>
                    <a:pt x="5546" y="1160"/>
                    <a:pt x="5092" y="1412"/>
                  </a:cubicBezTo>
                  <a:cubicBezTo>
                    <a:pt x="3328" y="2370"/>
                    <a:pt x="2017" y="3983"/>
                    <a:pt x="1210" y="5798"/>
                  </a:cubicBezTo>
                  <a:cubicBezTo>
                    <a:pt x="403" y="7562"/>
                    <a:pt x="0" y="9529"/>
                    <a:pt x="0" y="11444"/>
                  </a:cubicBezTo>
                  <a:lnTo>
                    <a:pt x="101" y="11444"/>
                  </a:lnTo>
                  <a:cubicBezTo>
                    <a:pt x="706" y="9629"/>
                    <a:pt x="1261" y="7865"/>
                    <a:pt x="2067" y="6201"/>
                  </a:cubicBezTo>
                  <a:cubicBezTo>
                    <a:pt x="2924" y="4588"/>
                    <a:pt x="3933" y="2975"/>
                    <a:pt x="5445" y="2067"/>
                  </a:cubicBezTo>
                  <a:cubicBezTo>
                    <a:pt x="5848" y="1815"/>
                    <a:pt x="6252" y="1614"/>
                    <a:pt x="6655" y="1513"/>
                  </a:cubicBezTo>
                  <a:cubicBezTo>
                    <a:pt x="7109" y="1412"/>
                    <a:pt x="7562" y="1311"/>
                    <a:pt x="8067" y="1261"/>
                  </a:cubicBezTo>
                  <a:cubicBezTo>
                    <a:pt x="8974" y="1059"/>
                    <a:pt x="9932" y="908"/>
                    <a:pt x="10839" y="807"/>
                  </a:cubicBezTo>
                  <a:cubicBezTo>
                    <a:pt x="12705" y="504"/>
                    <a:pt x="14620" y="303"/>
                    <a:pt x="16486" y="101"/>
                  </a:cubicBezTo>
                  <a:lnTo>
                    <a:pt x="164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1"/>
            <p:cNvSpPr/>
            <p:nvPr/>
          </p:nvSpPr>
          <p:spPr>
            <a:xfrm>
              <a:off x="182187" y="4066999"/>
              <a:ext cx="380134" cy="203722"/>
            </a:xfrm>
            <a:custGeom>
              <a:avLst/>
              <a:gdLst/>
              <a:ahLst/>
              <a:cxnLst/>
              <a:rect l="l" t="t" r="r" b="b"/>
              <a:pathLst>
                <a:path w="16689" h="8944" extrusionOk="0">
                  <a:moveTo>
                    <a:pt x="6727" y="0"/>
                  </a:moveTo>
                  <a:cubicBezTo>
                    <a:pt x="6562" y="0"/>
                    <a:pt x="6419" y="39"/>
                    <a:pt x="6303" y="121"/>
                  </a:cubicBezTo>
                  <a:cubicBezTo>
                    <a:pt x="4437" y="1431"/>
                    <a:pt x="1" y="8943"/>
                    <a:pt x="1" y="8943"/>
                  </a:cubicBezTo>
                  <a:cubicBezTo>
                    <a:pt x="1" y="8943"/>
                    <a:pt x="3984" y="7632"/>
                    <a:pt x="6555" y="6977"/>
                  </a:cubicBezTo>
                  <a:cubicBezTo>
                    <a:pt x="6202" y="6473"/>
                    <a:pt x="5698" y="6019"/>
                    <a:pt x="5194" y="5616"/>
                  </a:cubicBezTo>
                  <a:lnTo>
                    <a:pt x="5194" y="5616"/>
                  </a:lnTo>
                  <a:cubicBezTo>
                    <a:pt x="6000" y="5666"/>
                    <a:pt x="6807" y="5868"/>
                    <a:pt x="7613" y="6322"/>
                  </a:cubicBezTo>
                  <a:cubicBezTo>
                    <a:pt x="7815" y="6422"/>
                    <a:pt x="7966" y="6574"/>
                    <a:pt x="8168" y="6674"/>
                  </a:cubicBezTo>
                  <a:lnTo>
                    <a:pt x="8218" y="6674"/>
                  </a:lnTo>
                  <a:cubicBezTo>
                    <a:pt x="8286" y="6669"/>
                    <a:pt x="8360" y="6667"/>
                    <a:pt x="8440" y="6667"/>
                  </a:cubicBezTo>
                  <a:cubicBezTo>
                    <a:pt x="9135" y="6667"/>
                    <a:pt x="10269" y="6857"/>
                    <a:pt x="11445" y="7128"/>
                  </a:cubicBezTo>
                  <a:cubicBezTo>
                    <a:pt x="10386" y="5717"/>
                    <a:pt x="9176" y="4406"/>
                    <a:pt x="7765" y="3498"/>
                  </a:cubicBezTo>
                  <a:lnTo>
                    <a:pt x="7765" y="3498"/>
                  </a:lnTo>
                  <a:cubicBezTo>
                    <a:pt x="9428" y="4002"/>
                    <a:pt x="11042" y="5112"/>
                    <a:pt x="12504" y="6422"/>
                  </a:cubicBezTo>
                  <a:cubicBezTo>
                    <a:pt x="12957" y="6826"/>
                    <a:pt x="13411" y="7279"/>
                    <a:pt x="13865" y="7784"/>
                  </a:cubicBezTo>
                  <a:cubicBezTo>
                    <a:pt x="15428" y="8187"/>
                    <a:pt x="16688" y="8641"/>
                    <a:pt x="16688" y="8641"/>
                  </a:cubicBezTo>
                  <a:cubicBezTo>
                    <a:pt x="16688" y="8641"/>
                    <a:pt x="9200" y="0"/>
                    <a:pt x="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1"/>
            <p:cNvSpPr/>
            <p:nvPr/>
          </p:nvSpPr>
          <p:spPr>
            <a:xfrm>
              <a:off x="164967" y="4171817"/>
              <a:ext cx="428354" cy="234380"/>
            </a:xfrm>
            <a:custGeom>
              <a:avLst/>
              <a:gdLst/>
              <a:ahLst/>
              <a:cxnLst/>
              <a:rect l="l" t="t" r="r" b="b"/>
              <a:pathLst>
                <a:path w="18806" h="10290" extrusionOk="0">
                  <a:moveTo>
                    <a:pt x="9341" y="1"/>
                  </a:moveTo>
                  <a:cubicBezTo>
                    <a:pt x="6524" y="1"/>
                    <a:pt x="1" y="5097"/>
                    <a:pt x="1" y="5097"/>
                  </a:cubicBezTo>
                  <a:cubicBezTo>
                    <a:pt x="3479" y="4694"/>
                    <a:pt x="8269" y="4543"/>
                    <a:pt x="8269" y="4543"/>
                  </a:cubicBezTo>
                  <a:cubicBezTo>
                    <a:pt x="8521" y="4694"/>
                    <a:pt x="8823" y="4896"/>
                    <a:pt x="9176" y="5097"/>
                  </a:cubicBezTo>
                  <a:cubicBezTo>
                    <a:pt x="9227" y="4139"/>
                    <a:pt x="9176" y="3131"/>
                    <a:pt x="8622" y="2274"/>
                  </a:cubicBezTo>
                  <a:lnTo>
                    <a:pt x="8622" y="2274"/>
                  </a:lnTo>
                  <a:cubicBezTo>
                    <a:pt x="9025" y="2577"/>
                    <a:pt x="9378" y="3030"/>
                    <a:pt x="9579" y="3534"/>
                  </a:cubicBezTo>
                  <a:cubicBezTo>
                    <a:pt x="9832" y="3988"/>
                    <a:pt x="10033" y="4543"/>
                    <a:pt x="10134" y="5047"/>
                  </a:cubicBezTo>
                  <a:cubicBezTo>
                    <a:pt x="10235" y="5299"/>
                    <a:pt x="10235" y="5501"/>
                    <a:pt x="10285" y="5753"/>
                  </a:cubicBezTo>
                  <a:cubicBezTo>
                    <a:pt x="10941" y="6156"/>
                    <a:pt x="11697" y="6559"/>
                    <a:pt x="12453" y="6963"/>
                  </a:cubicBezTo>
                  <a:cubicBezTo>
                    <a:pt x="12403" y="6206"/>
                    <a:pt x="12403" y="5450"/>
                    <a:pt x="12302" y="4694"/>
                  </a:cubicBezTo>
                  <a:lnTo>
                    <a:pt x="12302" y="4694"/>
                  </a:lnTo>
                  <a:cubicBezTo>
                    <a:pt x="12907" y="5601"/>
                    <a:pt x="13411" y="6559"/>
                    <a:pt x="13915" y="7517"/>
                  </a:cubicBezTo>
                  <a:cubicBezTo>
                    <a:pt x="13966" y="7618"/>
                    <a:pt x="14016" y="7719"/>
                    <a:pt x="14066" y="7820"/>
                  </a:cubicBezTo>
                  <a:cubicBezTo>
                    <a:pt x="16587" y="9181"/>
                    <a:pt x="18805" y="10290"/>
                    <a:pt x="18805" y="10290"/>
                  </a:cubicBezTo>
                  <a:cubicBezTo>
                    <a:pt x="18805" y="10290"/>
                    <a:pt x="13411" y="2375"/>
                    <a:pt x="10134" y="207"/>
                  </a:cubicBezTo>
                  <a:cubicBezTo>
                    <a:pt x="9926" y="65"/>
                    <a:pt x="9657" y="1"/>
                    <a:pt x="9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1"/>
            <p:cNvSpPr/>
            <p:nvPr/>
          </p:nvSpPr>
          <p:spPr>
            <a:xfrm>
              <a:off x="-263323" y="4041557"/>
              <a:ext cx="470834" cy="234904"/>
            </a:xfrm>
            <a:custGeom>
              <a:avLst/>
              <a:gdLst/>
              <a:ahLst/>
              <a:cxnLst/>
              <a:rect l="l" t="t" r="r" b="b"/>
              <a:pathLst>
                <a:path w="20671" h="10313" extrusionOk="0">
                  <a:moveTo>
                    <a:pt x="13208" y="1"/>
                  </a:moveTo>
                  <a:cubicBezTo>
                    <a:pt x="9754" y="1"/>
                    <a:pt x="0" y="6531"/>
                    <a:pt x="0" y="6531"/>
                  </a:cubicBezTo>
                  <a:cubicBezTo>
                    <a:pt x="0" y="6531"/>
                    <a:pt x="1664" y="6380"/>
                    <a:pt x="3680" y="6279"/>
                  </a:cubicBezTo>
                  <a:cubicBezTo>
                    <a:pt x="4285" y="5876"/>
                    <a:pt x="4890" y="5523"/>
                    <a:pt x="5546" y="5220"/>
                  </a:cubicBezTo>
                  <a:cubicBezTo>
                    <a:pt x="7512" y="4212"/>
                    <a:pt x="9629" y="3456"/>
                    <a:pt x="11797" y="3305"/>
                  </a:cubicBezTo>
                  <a:lnTo>
                    <a:pt x="11797" y="3305"/>
                  </a:lnTo>
                  <a:cubicBezTo>
                    <a:pt x="9932" y="3910"/>
                    <a:pt x="8268" y="4968"/>
                    <a:pt x="6756" y="6128"/>
                  </a:cubicBezTo>
                  <a:cubicBezTo>
                    <a:pt x="8419" y="6128"/>
                    <a:pt x="9982" y="6128"/>
                    <a:pt x="10738" y="6329"/>
                  </a:cubicBezTo>
                  <a:cubicBezTo>
                    <a:pt x="10789" y="6380"/>
                    <a:pt x="10839" y="6380"/>
                    <a:pt x="10890" y="6380"/>
                  </a:cubicBezTo>
                  <a:cubicBezTo>
                    <a:pt x="11091" y="6279"/>
                    <a:pt x="11343" y="6229"/>
                    <a:pt x="11595" y="6128"/>
                  </a:cubicBezTo>
                  <a:cubicBezTo>
                    <a:pt x="12244" y="5973"/>
                    <a:pt x="12892" y="5914"/>
                    <a:pt x="13529" y="5914"/>
                  </a:cubicBezTo>
                  <a:cubicBezTo>
                    <a:pt x="13932" y="5914"/>
                    <a:pt x="14330" y="5937"/>
                    <a:pt x="14721" y="5976"/>
                  </a:cubicBezTo>
                  <a:cubicBezTo>
                    <a:pt x="14015" y="6229"/>
                    <a:pt x="13360" y="6632"/>
                    <a:pt x="12805" y="7035"/>
                  </a:cubicBezTo>
                  <a:cubicBezTo>
                    <a:pt x="15931" y="8195"/>
                    <a:pt x="20670" y="10312"/>
                    <a:pt x="20670" y="10312"/>
                  </a:cubicBezTo>
                  <a:cubicBezTo>
                    <a:pt x="20670" y="10312"/>
                    <a:pt x="16234" y="1943"/>
                    <a:pt x="14066" y="229"/>
                  </a:cubicBezTo>
                  <a:cubicBezTo>
                    <a:pt x="13861" y="72"/>
                    <a:pt x="13569" y="1"/>
                    <a:pt x="13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241526" y="4221972"/>
              <a:ext cx="453614" cy="305947"/>
            </a:xfrm>
            <a:custGeom>
              <a:avLst/>
              <a:gdLst/>
              <a:ahLst/>
              <a:cxnLst/>
              <a:rect l="l" t="t" r="r" b="b"/>
              <a:pathLst>
                <a:path w="19915" h="13432" extrusionOk="0">
                  <a:moveTo>
                    <a:pt x="6889" y="0"/>
                  </a:moveTo>
                  <a:cubicBezTo>
                    <a:pt x="5433" y="0"/>
                    <a:pt x="4328" y="187"/>
                    <a:pt x="3933" y="677"/>
                  </a:cubicBezTo>
                  <a:cubicBezTo>
                    <a:pt x="3530" y="1181"/>
                    <a:pt x="3177" y="1837"/>
                    <a:pt x="2824" y="2593"/>
                  </a:cubicBezTo>
                  <a:cubicBezTo>
                    <a:pt x="3631" y="2290"/>
                    <a:pt x="4488" y="2139"/>
                    <a:pt x="5345" y="2089"/>
                  </a:cubicBezTo>
                  <a:lnTo>
                    <a:pt x="5345" y="2089"/>
                  </a:lnTo>
                  <a:cubicBezTo>
                    <a:pt x="4185" y="2442"/>
                    <a:pt x="3177" y="3047"/>
                    <a:pt x="2320" y="3803"/>
                  </a:cubicBezTo>
                  <a:cubicBezTo>
                    <a:pt x="808" y="7886"/>
                    <a:pt x="1" y="13432"/>
                    <a:pt x="1" y="13432"/>
                  </a:cubicBezTo>
                  <a:cubicBezTo>
                    <a:pt x="1" y="13432"/>
                    <a:pt x="1816" y="11768"/>
                    <a:pt x="3883" y="9752"/>
                  </a:cubicBezTo>
                  <a:cubicBezTo>
                    <a:pt x="4337" y="7785"/>
                    <a:pt x="4891" y="5769"/>
                    <a:pt x="5899" y="4055"/>
                  </a:cubicBezTo>
                  <a:lnTo>
                    <a:pt x="5899" y="4055"/>
                  </a:lnTo>
                  <a:cubicBezTo>
                    <a:pt x="5496" y="5466"/>
                    <a:pt x="5345" y="6878"/>
                    <a:pt x="5345" y="8340"/>
                  </a:cubicBezTo>
                  <a:cubicBezTo>
                    <a:pt x="6252" y="7433"/>
                    <a:pt x="7160" y="6525"/>
                    <a:pt x="7866" y="5718"/>
                  </a:cubicBezTo>
                  <a:cubicBezTo>
                    <a:pt x="8269" y="4408"/>
                    <a:pt x="8723" y="3047"/>
                    <a:pt x="9529" y="1887"/>
                  </a:cubicBezTo>
                  <a:lnTo>
                    <a:pt x="9529" y="1887"/>
                  </a:lnTo>
                  <a:cubicBezTo>
                    <a:pt x="9126" y="2794"/>
                    <a:pt x="8975" y="3752"/>
                    <a:pt x="8823" y="4710"/>
                  </a:cubicBezTo>
                  <a:cubicBezTo>
                    <a:pt x="8975" y="4559"/>
                    <a:pt x="9126" y="4408"/>
                    <a:pt x="9227" y="4256"/>
                  </a:cubicBezTo>
                  <a:cubicBezTo>
                    <a:pt x="9227" y="4256"/>
                    <a:pt x="9347" y="4260"/>
                    <a:pt x="9565" y="4260"/>
                  </a:cubicBezTo>
                  <a:cubicBezTo>
                    <a:pt x="10929" y="4260"/>
                    <a:pt x="16134" y="4110"/>
                    <a:pt x="19915" y="1937"/>
                  </a:cubicBezTo>
                  <a:cubicBezTo>
                    <a:pt x="19915" y="1937"/>
                    <a:pt x="11579" y="0"/>
                    <a:pt x="6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185649" y="4260350"/>
              <a:ext cx="215908" cy="388151"/>
            </a:xfrm>
            <a:custGeom>
              <a:avLst/>
              <a:gdLst/>
              <a:ahLst/>
              <a:cxnLst/>
              <a:rect l="l" t="t" r="r" b="b"/>
              <a:pathLst>
                <a:path w="9479" h="17041" extrusionOk="0">
                  <a:moveTo>
                    <a:pt x="0" y="0"/>
                  </a:moveTo>
                  <a:cubicBezTo>
                    <a:pt x="0" y="0"/>
                    <a:pt x="1160" y="5042"/>
                    <a:pt x="1966" y="6756"/>
                  </a:cubicBezTo>
                  <a:cubicBezTo>
                    <a:pt x="2017" y="6857"/>
                    <a:pt x="2067" y="6958"/>
                    <a:pt x="2118" y="7109"/>
                  </a:cubicBezTo>
                  <a:cubicBezTo>
                    <a:pt x="2319" y="6806"/>
                    <a:pt x="2521" y="6554"/>
                    <a:pt x="2723" y="6302"/>
                  </a:cubicBezTo>
                  <a:cubicBezTo>
                    <a:pt x="3327" y="5647"/>
                    <a:pt x="3932" y="4991"/>
                    <a:pt x="4638" y="4538"/>
                  </a:cubicBezTo>
                  <a:lnTo>
                    <a:pt x="4638" y="4538"/>
                  </a:lnTo>
                  <a:cubicBezTo>
                    <a:pt x="4084" y="5193"/>
                    <a:pt x="3731" y="5949"/>
                    <a:pt x="3378" y="6705"/>
                  </a:cubicBezTo>
                  <a:cubicBezTo>
                    <a:pt x="3126" y="7260"/>
                    <a:pt x="2924" y="7865"/>
                    <a:pt x="2723" y="8470"/>
                  </a:cubicBezTo>
                  <a:cubicBezTo>
                    <a:pt x="3075" y="9176"/>
                    <a:pt x="3479" y="10083"/>
                    <a:pt x="3932" y="10991"/>
                  </a:cubicBezTo>
                  <a:cubicBezTo>
                    <a:pt x="4084" y="10587"/>
                    <a:pt x="4185" y="10184"/>
                    <a:pt x="4386" y="9831"/>
                  </a:cubicBezTo>
                  <a:cubicBezTo>
                    <a:pt x="4840" y="8772"/>
                    <a:pt x="5394" y="7714"/>
                    <a:pt x="6302" y="7058"/>
                  </a:cubicBezTo>
                  <a:lnTo>
                    <a:pt x="6302" y="7058"/>
                  </a:lnTo>
                  <a:cubicBezTo>
                    <a:pt x="5495" y="7865"/>
                    <a:pt x="5142" y="8924"/>
                    <a:pt x="4840" y="9982"/>
                  </a:cubicBezTo>
                  <a:cubicBezTo>
                    <a:pt x="4689" y="10688"/>
                    <a:pt x="4537" y="11394"/>
                    <a:pt x="4437" y="12049"/>
                  </a:cubicBezTo>
                  <a:cubicBezTo>
                    <a:pt x="5647" y="14620"/>
                    <a:pt x="6806" y="17040"/>
                    <a:pt x="6806" y="17040"/>
                  </a:cubicBezTo>
                  <a:cubicBezTo>
                    <a:pt x="6806" y="17040"/>
                    <a:pt x="8268" y="12503"/>
                    <a:pt x="8974" y="8722"/>
                  </a:cubicBezTo>
                  <a:cubicBezTo>
                    <a:pt x="8873" y="8117"/>
                    <a:pt x="8722" y="7462"/>
                    <a:pt x="8419" y="6857"/>
                  </a:cubicBezTo>
                  <a:lnTo>
                    <a:pt x="8419" y="6857"/>
                  </a:lnTo>
                  <a:cubicBezTo>
                    <a:pt x="8671" y="7159"/>
                    <a:pt x="8924" y="7462"/>
                    <a:pt x="9176" y="7815"/>
                  </a:cubicBezTo>
                  <a:cubicBezTo>
                    <a:pt x="9428" y="5949"/>
                    <a:pt x="9478" y="4386"/>
                    <a:pt x="8924" y="3882"/>
                  </a:cubicBezTo>
                  <a:cubicBezTo>
                    <a:pt x="7310" y="237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86509" y="4262651"/>
              <a:ext cx="284810" cy="434071"/>
            </a:xfrm>
            <a:custGeom>
              <a:avLst/>
              <a:gdLst/>
              <a:ahLst/>
              <a:cxnLst/>
              <a:rect l="l" t="t" r="r" b="b"/>
              <a:pathLst>
                <a:path w="12504" h="19057" extrusionOk="0">
                  <a:moveTo>
                    <a:pt x="12504" y="0"/>
                  </a:moveTo>
                  <a:lnTo>
                    <a:pt x="12504" y="0"/>
                  </a:lnTo>
                  <a:cubicBezTo>
                    <a:pt x="12504" y="0"/>
                    <a:pt x="9025" y="504"/>
                    <a:pt x="5849" y="1210"/>
                  </a:cubicBezTo>
                  <a:cubicBezTo>
                    <a:pt x="6605" y="1361"/>
                    <a:pt x="7361" y="1513"/>
                    <a:pt x="8168" y="1664"/>
                  </a:cubicBezTo>
                  <a:cubicBezTo>
                    <a:pt x="6807" y="1714"/>
                    <a:pt x="5496" y="1815"/>
                    <a:pt x="4135" y="1916"/>
                  </a:cubicBezTo>
                  <a:lnTo>
                    <a:pt x="2774" y="2017"/>
                  </a:lnTo>
                  <a:cubicBezTo>
                    <a:pt x="2219" y="2218"/>
                    <a:pt x="1665" y="2420"/>
                    <a:pt x="1312" y="2622"/>
                  </a:cubicBezTo>
                  <a:cubicBezTo>
                    <a:pt x="656" y="3025"/>
                    <a:pt x="354" y="4386"/>
                    <a:pt x="152" y="6201"/>
                  </a:cubicBezTo>
                  <a:cubicBezTo>
                    <a:pt x="404" y="5949"/>
                    <a:pt x="606" y="5747"/>
                    <a:pt x="858" y="5546"/>
                  </a:cubicBezTo>
                  <a:cubicBezTo>
                    <a:pt x="1513" y="4991"/>
                    <a:pt x="2219" y="4487"/>
                    <a:pt x="3026" y="4185"/>
                  </a:cubicBezTo>
                  <a:lnTo>
                    <a:pt x="3026" y="4185"/>
                  </a:lnTo>
                  <a:cubicBezTo>
                    <a:pt x="2370" y="4739"/>
                    <a:pt x="1866" y="5394"/>
                    <a:pt x="1412" y="6050"/>
                  </a:cubicBezTo>
                  <a:cubicBezTo>
                    <a:pt x="1009" y="6705"/>
                    <a:pt x="606" y="7461"/>
                    <a:pt x="253" y="8167"/>
                  </a:cubicBezTo>
                  <a:cubicBezTo>
                    <a:pt x="203" y="8369"/>
                    <a:pt x="102" y="8520"/>
                    <a:pt x="51" y="8722"/>
                  </a:cubicBezTo>
                  <a:cubicBezTo>
                    <a:pt x="1" y="13410"/>
                    <a:pt x="606" y="19057"/>
                    <a:pt x="606" y="19057"/>
                  </a:cubicBezTo>
                  <a:cubicBezTo>
                    <a:pt x="606" y="19057"/>
                    <a:pt x="1866" y="17393"/>
                    <a:pt x="3429" y="15326"/>
                  </a:cubicBezTo>
                  <a:cubicBezTo>
                    <a:pt x="3429" y="15326"/>
                    <a:pt x="3429" y="15276"/>
                    <a:pt x="3429" y="15276"/>
                  </a:cubicBezTo>
                  <a:cubicBezTo>
                    <a:pt x="3429" y="14469"/>
                    <a:pt x="3479" y="13612"/>
                    <a:pt x="3530" y="12805"/>
                  </a:cubicBezTo>
                  <a:cubicBezTo>
                    <a:pt x="3681" y="11192"/>
                    <a:pt x="3933" y="9528"/>
                    <a:pt x="4538" y="8016"/>
                  </a:cubicBezTo>
                  <a:lnTo>
                    <a:pt x="4538" y="8016"/>
                  </a:lnTo>
                  <a:cubicBezTo>
                    <a:pt x="4236" y="9629"/>
                    <a:pt x="4337" y="11243"/>
                    <a:pt x="4538" y="12805"/>
                  </a:cubicBezTo>
                  <a:cubicBezTo>
                    <a:pt x="4589" y="13108"/>
                    <a:pt x="4639" y="13360"/>
                    <a:pt x="4689" y="13662"/>
                  </a:cubicBezTo>
                  <a:cubicBezTo>
                    <a:pt x="5546" y="12503"/>
                    <a:pt x="6454" y="11343"/>
                    <a:pt x="7210" y="10335"/>
                  </a:cubicBezTo>
                  <a:cubicBezTo>
                    <a:pt x="7160" y="9680"/>
                    <a:pt x="7160" y="9075"/>
                    <a:pt x="7210" y="8470"/>
                  </a:cubicBezTo>
                  <a:cubicBezTo>
                    <a:pt x="7361" y="6907"/>
                    <a:pt x="7765" y="5394"/>
                    <a:pt x="8420" y="4033"/>
                  </a:cubicBezTo>
                  <a:lnTo>
                    <a:pt x="8420" y="4033"/>
                  </a:lnTo>
                  <a:cubicBezTo>
                    <a:pt x="8269" y="5495"/>
                    <a:pt x="8370" y="6957"/>
                    <a:pt x="8723" y="8268"/>
                  </a:cubicBezTo>
                  <a:cubicBezTo>
                    <a:pt x="8823" y="8117"/>
                    <a:pt x="8924" y="7966"/>
                    <a:pt x="9025" y="7865"/>
                  </a:cubicBezTo>
                  <a:cubicBezTo>
                    <a:pt x="10386" y="5949"/>
                    <a:pt x="12504" y="0"/>
                    <a:pt x="12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31389" y="4269529"/>
              <a:ext cx="214769" cy="189486"/>
            </a:xfrm>
            <a:custGeom>
              <a:avLst/>
              <a:gdLst/>
              <a:ahLst/>
              <a:cxnLst/>
              <a:rect l="l" t="t" r="r" b="b"/>
              <a:pathLst>
                <a:path w="9429" h="8319" extrusionOk="0">
                  <a:moveTo>
                    <a:pt x="9378" y="1"/>
                  </a:moveTo>
                  <a:cubicBezTo>
                    <a:pt x="7361" y="757"/>
                    <a:pt x="5446" y="1765"/>
                    <a:pt x="3731" y="3076"/>
                  </a:cubicBezTo>
                  <a:cubicBezTo>
                    <a:pt x="2874" y="3731"/>
                    <a:pt x="2017" y="4437"/>
                    <a:pt x="1362" y="5345"/>
                  </a:cubicBezTo>
                  <a:cubicBezTo>
                    <a:pt x="707" y="6202"/>
                    <a:pt x="202" y="7210"/>
                    <a:pt x="1" y="8269"/>
                  </a:cubicBezTo>
                  <a:lnTo>
                    <a:pt x="51" y="8319"/>
                  </a:lnTo>
                  <a:cubicBezTo>
                    <a:pt x="656" y="7412"/>
                    <a:pt x="1261" y="6555"/>
                    <a:pt x="1967" y="5798"/>
                  </a:cubicBezTo>
                  <a:cubicBezTo>
                    <a:pt x="2622" y="5042"/>
                    <a:pt x="3328" y="4235"/>
                    <a:pt x="4084" y="3530"/>
                  </a:cubicBezTo>
                  <a:cubicBezTo>
                    <a:pt x="4891" y="2824"/>
                    <a:pt x="5748" y="2219"/>
                    <a:pt x="6655" y="1664"/>
                  </a:cubicBezTo>
                  <a:cubicBezTo>
                    <a:pt x="7513" y="1059"/>
                    <a:pt x="8420" y="505"/>
                    <a:pt x="9428" y="101"/>
                  </a:cubicBezTo>
                  <a:lnTo>
                    <a:pt x="9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209746" y="4276431"/>
              <a:ext cx="152746" cy="267567"/>
            </a:xfrm>
            <a:custGeom>
              <a:avLst/>
              <a:gdLst/>
              <a:ahLst/>
              <a:cxnLst/>
              <a:rect l="l" t="t" r="r" b="b"/>
              <a:pathLst>
                <a:path w="6706" h="11747" extrusionOk="0">
                  <a:moveTo>
                    <a:pt x="1" y="0"/>
                  </a:moveTo>
                  <a:lnTo>
                    <a:pt x="1" y="51"/>
                  </a:lnTo>
                  <a:cubicBezTo>
                    <a:pt x="1110" y="605"/>
                    <a:pt x="2219" y="1210"/>
                    <a:pt x="3328" y="1865"/>
                  </a:cubicBezTo>
                  <a:cubicBezTo>
                    <a:pt x="3832" y="2218"/>
                    <a:pt x="4387" y="2571"/>
                    <a:pt x="4841" y="2924"/>
                  </a:cubicBezTo>
                  <a:cubicBezTo>
                    <a:pt x="5294" y="3327"/>
                    <a:pt x="5799" y="3731"/>
                    <a:pt x="5899" y="4235"/>
                  </a:cubicBezTo>
                  <a:cubicBezTo>
                    <a:pt x="6000" y="5394"/>
                    <a:pt x="5849" y="6705"/>
                    <a:pt x="5799" y="7966"/>
                  </a:cubicBezTo>
                  <a:cubicBezTo>
                    <a:pt x="5799" y="9226"/>
                    <a:pt x="5748" y="10486"/>
                    <a:pt x="5799" y="11747"/>
                  </a:cubicBezTo>
                  <a:lnTo>
                    <a:pt x="5899" y="11747"/>
                  </a:lnTo>
                  <a:cubicBezTo>
                    <a:pt x="6252" y="10537"/>
                    <a:pt x="6403" y="9276"/>
                    <a:pt x="6555" y="8016"/>
                  </a:cubicBezTo>
                  <a:cubicBezTo>
                    <a:pt x="6656" y="6705"/>
                    <a:pt x="6706" y="5445"/>
                    <a:pt x="6454" y="4084"/>
                  </a:cubicBezTo>
                  <a:cubicBezTo>
                    <a:pt x="6454" y="3983"/>
                    <a:pt x="6353" y="3731"/>
                    <a:pt x="6252" y="3580"/>
                  </a:cubicBezTo>
                  <a:cubicBezTo>
                    <a:pt x="6151" y="3428"/>
                    <a:pt x="6051" y="3277"/>
                    <a:pt x="5899" y="3176"/>
                  </a:cubicBezTo>
                  <a:cubicBezTo>
                    <a:pt x="5647" y="2924"/>
                    <a:pt x="5395" y="2723"/>
                    <a:pt x="5143" y="2521"/>
                  </a:cubicBezTo>
                  <a:cubicBezTo>
                    <a:pt x="4639" y="2168"/>
                    <a:pt x="4084" y="1865"/>
                    <a:pt x="3479" y="1563"/>
                  </a:cubicBezTo>
                  <a:cubicBezTo>
                    <a:pt x="2370" y="958"/>
                    <a:pt x="1211" y="45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180667" y="4237072"/>
              <a:ext cx="322712" cy="154204"/>
            </a:xfrm>
            <a:custGeom>
              <a:avLst/>
              <a:gdLst/>
              <a:ahLst/>
              <a:cxnLst/>
              <a:rect l="l" t="t" r="r" b="b"/>
              <a:pathLst>
                <a:path w="14168" h="6770" extrusionOk="0">
                  <a:moveTo>
                    <a:pt x="6434" y="1"/>
                  </a:moveTo>
                  <a:cubicBezTo>
                    <a:pt x="6106" y="1"/>
                    <a:pt x="5784" y="83"/>
                    <a:pt x="5496" y="165"/>
                  </a:cubicBezTo>
                  <a:cubicBezTo>
                    <a:pt x="4034" y="569"/>
                    <a:pt x="2774" y="1526"/>
                    <a:pt x="1866" y="2736"/>
                  </a:cubicBezTo>
                  <a:cubicBezTo>
                    <a:pt x="1009" y="3946"/>
                    <a:pt x="354" y="5308"/>
                    <a:pt x="1" y="6719"/>
                  </a:cubicBezTo>
                  <a:lnTo>
                    <a:pt x="51" y="6770"/>
                  </a:lnTo>
                  <a:cubicBezTo>
                    <a:pt x="808" y="5509"/>
                    <a:pt x="1564" y="4299"/>
                    <a:pt x="2471" y="3190"/>
                  </a:cubicBezTo>
                  <a:cubicBezTo>
                    <a:pt x="3328" y="2131"/>
                    <a:pt x="4337" y="1123"/>
                    <a:pt x="5647" y="720"/>
                  </a:cubicBezTo>
                  <a:cubicBezTo>
                    <a:pt x="5950" y="569"/>
                    <a:pt x="6303" y="518"/>
                    <a:pt x="6605" y="518"/>
                  </a:cubicBezTo>
                  <a:lnTo>
                    <a:pt x="7714" y="518"/>
                  </a:lnTo>
                  <a:cubicBezTo>
                    <a:pt x="8420" y="569"/>
                    <a:pt x="9126" y="619"/>
                    <a:pt x="9832" y="669"/>
                  </a:cubicBezTo>
                  <a:cubicBezTo>
                    <a:pt x="11294" y="770"/>
                    <a:pt x="12705" y="922"/>
                    <a:pt x="14167" y="1123"/>
                  </a:cubicBezTo>
                  <a:lnTo>
                    <a:pt x="14167" y="1022"/>
                  </a:lnTo>
                  <a:cubicBezTo>
                    <a:pt x="12756" y="770"/>
                    <a:pt x="11344" y="518"/>
                    <a:pt x="9882" y="317"/>
                  </a:cubicBezTo>
                  <a:cubicBezTo>
                    <a:pt x="9176" y="216"/>
                    <a:pt x="8471" y="165"/>
                    <a:pt x="7714" y="64"/>
                  </a:cubicBezTo>
                  <a:cubicBezTo>
                    <a:pt x="7361" y="64"/>
                    <a:pt x="7008" y="14"/>
                    <a:pt x="6656" y="14"/>
                  </a:cubicBezTo>
                  <a:cubicBezTo>
                    <a:pt x="6582" y="5"/>
                    <a:pt x="6508" y="1"/>
                    <a:pt x="6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180667" y="4062284"/>
              <a:ext cx="262989" cy="95893"/>
            </a:xfrm>
            <a:custGeom>
              <a:avLst/>
              <a:gdLst/>
              <a:ahLst/>
              <a:cxnLst/>
              <a:rect l="l" t="t" r="r" b="b"/>
              <a:pathLst>
                <a:path w="11546" h="4210" extrusionOk="0">
                  <a:moveTo>
                    <a:pt x="9242" y="0"/>
                  </a:moveTo>
                  <a:cubicBezTo>
                    <a:pt x="9078" y="0"/>
                    <a:pt x="8919" y="10"/>
                    <a:pt x="8773" y="25"/>
                  </a:cubicBezTo>
                  <a:cubicBezTo>
                    <a:pt x="7613" y="176"/>
                    <a:pt x="6605" y="630"/>
                    <a:pt x="5647" y="1033"/>
                  </a:cubicBezTo>
                  <a:cubicBezTo>
                    <a:pt x="3681" y="1941"/>
                    <a:pt x="1816" y="3050"/>
                    <a:pt x="1" y="4159"/>
                  </a:cubicBezTo>
                  <a:lnTo>
                    <a:pt x="1" y="4209"/>
                  </a:lnTo>
                  <a:cubicBezTo>
                    <a:pt x="1967" y="3352"/>
                    <a:pt x="3883" y="2395"/>
                    <a:pt x="5849" y="1537"/>
                  </a:cubicBezTo>
                  <a:cubicBezTo>
                    <a:pt x="6807" y="1084"/>
                    <a:pt x="7815" y="630"/>
                    <a:pt x="8823" y="428"/>
                  </a:cubicBezTo>
                  <a:cubicBezTo>
                    <a:pt x="8991" y="412"/>
                    <a:pt x="9160" y="400"/>
                    <a:pt x="9324" y="400"/>
                  </a:cubicBezTo>
                  <a:cubicBezTo>
                    <a:pt x="9652" y="400"/>
                    <a:pt x="9966" y="445"/>
                    <a:pt x="10235" y="580"/>
                  </a:cubicBezTo>
                  <a:cubicBezTo>
                    <a:pt x="10689" y="832"/>
                    <a:pt x="11092" y="1185"/>
                    <a:pt x="11495" y="1537"/>
                  </a:cubicBezTo>
                  <a:lnTo>
                    <a:pt x="11546" y="1537"/>
                  </a:lnTo>
                  <a:cubicBezTo>
                    <a:pt x="11243" y="1084"/>
                    <a:pt x="10941" y="580"/>
                    <a:pt x="10437" y="277"/>
                  </a:cubicBezTo>
                  <a:cubicBezTo>
                    <a:pt x="10079" y="62"/>
                    <a:pt x="9644" y="0"/>
                    <a:pt x="9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233867" y="4081212"/>
              <a:ext cx="257249" cy="136665"/>
            </a:xfrm>
            <a:custGeom>
              <a:avLst/>
              <a:gdLst/>
              <a:ahLst/>
              <a:cxnLst/>
              <a:rect l="l" t="t" r="r" b="b"/>
              <a:pathLst>
                <a:path w="11294" h="6000" extrusionOk="0">
                  <a:moveTo>
                    <a:pt x="4740" y="1"/>
                  </a:moveTo>
                  <a:cubicBezTo>
                    <a:pt x="4639" y="1"/>
                    <a:pt x="4588" y="51"/>
                    <a:pt x="4538" y="51"/>
                  </a:cubicBezTo>
                  <a:cubicBezTo>
                    <a:pt x="4336" y="152"/>
                    <a:pt x="4235" y="253"/>
                    <a:pt x="4084" y="354"/>
                  </a:cubicBezTo>
                  <a:cubicBezTo>
                    <a:pt x="3832" y="606"/>
                    <a:pt x="3580" y="807"/>
                    <a:pt x="3378" y="1059"/>
                  </a:cubicBezTo>
                  <a:cubicBezTo>
                    <a:pt x="2925" y="1564"/>
                    <a:pt x="2471" y="2068"/>
                    <a:pt x="2118" y="2622"/>
                  </a:cubicBezTo>
                  <a:cubicBezTo>
                    <a:pt x="1311" y="3681"/>
                    <a:pt x="606" y="4790"/>
                    <a:pt x="1" y="5950"/>
                  </a:cubicBezTo>
                  <a:lnTo>
                    <a:pt x="1" y="6000"/>
                  </a:lnTo>
                  <a:cubicBezTo>
                    <a:pt x="908" y="4992"/>
                    <a:pt x="1664" y="3933"/>
                    <a:pt x="2521" y="2925"/>
                  </a:cubicBezTo>
                  <a:lnTo>
                    <a:pt x="3731" y="1362"/>
                  </a:lnTo>
                  <a:cubicBezTo>
                    <a:pt x="3933" y="1110"/>
                    <a:pt x="4135" y="858"/>
                    <a:pt x="4387" y="656"/>
                  </a:cubicBezTo>
                  <a:cubicBezTo>
                    <a:pt x="4487" y="555"/>
                    <a:pt x="4588" y="454"/>
                    <a:pt x="4689" y="404"/>
                  </a:cubicBezTo>
                  <a:cubicBezTo>
                    <a:pt x="4740" y="404"/>
                    <a:pt x="4790" y="354"/>
                    <a:pt x="4740" y="354"/>
                  </a:cubicBezTo>
                  <a:lnTo>
                    <a:pt x="4891" y="354"/>
                  </a:lnTo>
                  <a:cubicBezTo>
                    <a:pt x="4891" y="354"/>
                    <a:pt x="4992" y="354"/>
                    <a:pt x="5042" y="404"/>
                  </a:cubicBezTo>
                  <a:cubicBezTo>
                    <a:pt x="6202" y="908"/>
                    <a:pt x="7210" y="1765"/>
                    <a:pt x="8269" y="2572"/>
                  </a:cubicBezTo>
                  <a:cubicBezTo>
                    <a:pt x="9277" y="3378"/>
                    <a:pt x="10285" y="4235"/>
                    <a:pt x="11293" y="5093"/>
                  </a:cubicBezTo>
                  <a:lnTo>
                    <a:pt x="11293" y="5042"/>
                  </a:lnTo>
                  <a:cubicBezTo>
                    <a:pt x="10386" y="4135"/>
                    <a:pt x="9378" y="3278"/>
                    <a:pt x="8420" y="2370"/>
                  </a:cubicBezTo>
                  <a:cubicBezTo>
                    <a:pt x="7916" y="1967"/>
                    <a:pt x="7411" y="1513"/>
                    <a:pt x="6857" y="1110"/>
                  </a:cubicBezTo>
                  <a:cubicBezTo>
                    <a:pt x="6353" y="757"/>
                    <a:pt x="5798" y="354"/>
                    <a:pt x="5143" y="51"/>
                  </a:cubicBezTo>
                  <a:cubicBezTo>
                    <a:pt x="5092" y="51"/>
                    <a:pt x="4992" y="1"/>
                    <a:pt x="4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245346" y="4193546"/>
              <a:ext cx="143567" cy="56488"/>
            </a:xfrm>
            <a:custGeom>
              <a:avLst/>
              <a:gdLst/>
              <a:ahLst/>
              <a:cxnLst/>
              <a:rect l="l" t="t" r="r" b="b"/>
              <a:pathLst>
                <a:path w="6303" h="2480" extrusionOk="0">
                  <a:moveTo>
                    <a:pt x="5615" y="1"/>
                  </a:moveTo>
                  <a:cubicBezTo>
                    <a:pt x="5249" y="1"/>
                    <a:pt x="4875" y="99"/>
                    <a:pt x="4538" y="161"/>
                  </a:cubicBezTo>
                  <a:cubicBezTo>
                    <a:pt x="3983" y="312"/>
                    <a:pt x="3479" y="564"/>
                    <a:pt x="2975" y="816"/>
                  </a:cubicBezTo>
                  <a:cubicBezTo>
                    <a:pt x="1967" y="1270"/>
                    <a:pt x="959" y="1824"/>
                    <a:pt x="1" y="2429"/>
                  </a:cubicBezTo>
                  <a:lnTo>
                    <a:pt x="1" y="2480"/>
                  </a:lnTo>
                  <a:cubicBezTo>
                    <a:pt x="1059" y="2026"/>
                    <a:pt x="2068" y="1572"/>
                    <a:pt x="3126" y="1169"/>
                  </a:cubicBezTo>
                  <a:cubicBezTo>
                    <a:pt x="3631" y="967"/>
                    <a:pt x="4185" y="816"/>
                    <a:pt x="4689" y="614"/>
                  </a:cubicBezTo>
                  <a:cubicBezTo>
                    <a:pt x="5244" y="413"/>
                    <a:pt x="5748" y="211"/>
                    <a:pt x="6252" y="211"/>
                  </a:cubicBezTo>
                  <a:lnTo>
                    <a:pt x="6303" y="161"/>
                  </a:lnTo>
                  <a:cubicBezTo>
                    <a:pt x="6085" y="42"/>
                    <a:pt x="5852" y="1"/>
                    <a:pt x="5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1"/>
            <p:cNvSpPr/>
            <p:nvPr/>
          </p:nvSpPr>
          <p:spPr>
            <a:xfrm>
              <a:off x="2309950" y="3509403"/>
              <a:ext cx="299729" cy="160764"/>
            </a:xfrm>
            <a:custGeom>
              <a:avLst/>
              <a:gdLst/>
              <a:ahLst/>
              <a:cxnLst/>
              <a:rect l="l" t="t" r="r" b="b"/>
              <a:pathLst>
                <a:path w="13159" h="7058" extrusionOk="0">
                  <a:moveTo>
                    <a:pt x="5291" y="1"/>
                  </a:moveTo>
                  <a:cubicBezTo>
                    <a:pt x="5155" y="1"/>
                    <a:pt x="5037" y="33"/>
                    <a:pt x="4941" y="100"/>
                  </a:cubicBezTo>
                  <a:cubicBezTo>
                    <a:pt x="3479" y="1108"/>
                    <a:pt x="0" y="7057"/>
                    <a:pt x="0" y="7057"/>
                  </a:cubicBezTo>
                  <a:cubicBezTo>
                    <a:pt x="0" y="7057"/>
                    <a:pt x="3126" y="6049"/>
                    <a:pt x="5193" y="5545"/>
                  </a:cubicBezTo>
                  <a:cubicBezTo>
                    <a:pt x="4840" y="5142"/>
                    <a:pt x="4487" y="4789"/>
                    <a:pt x="4084" y="4436"/>
                  </a:cubicBezTo>
                  <a:lnTo>
                    <a:pt x="4084" y="4436"/>
                  </a:lnTo>
                  <a:cubicBezTo>
                    <a:pt x="4689" y="4486"/>
                    <a:pt x="5344" y="4637"/>
                    <a:pt x="5999" y="4990"/>
                  </a:cubicBezTo>
                  <a:cubicBezTo>
                    <a:pt x="6151" y="5091"/>
                    <a:pt x="6302" y="5192"/>
                    <a:pt x="6453" y="5293"/>
                  </a:cubicBezTo>
                  <a:cubicBezTo>
                    <a:pt x="6453" y="5293"/>
                    <a:pt x="6504" y="5293"/>
                    <a:pt x="6504" y="5242"/>
                  </a:cubicBezTo>
                  <a:cubicBezTo>
                    <a:pt x="6556" y="5237"/>
                    <a:pt x="6614" y="5235"/>
                    <a:pt x="6676" y="5235"/>
                  </a:cubicBezTo>
                  <a:cubicBezTo>
                    <a:pt x="7209" y="5235"/>
                    <a:pt x="8076" y="5420"/>
                    <a:pt x="9024" y="5646"/>
                  </a:cubicBezTo>
                  <a:cubicBezTo>
                    <a:pt x="8167" y="4486"/>
                    <a:pt x="7209" y="3478"/>
                    <a:pt x="6100" y="2772"/>
                  </a:cubicBezTo>
                  <a:lnTo>
                    <a:pt x="6100" y="2772"/>
                  </a:lnTo>
                  <a:cubicBezTo>
                    <a:pt x="7462" y="3175"/>
                    <a:pt x="8722" y="4033"/>
                    <a:pt x="9831" y="5041"/>
                  </a:cubicBezTo>
                  <a:cubicBezTo>
                    <a:pt x="10234" y="5394"/>
                    <a:pt x="10587" y="5747"/>
                    <a:pt x="10940" y="6099"/>
                  </a:cubicBezTo>
                  <a:cubicBezTo>
                    <a:pt x="12150" y="6452"/>
                    <a:pt x="13158" y="6805"/>
                    <a:pt x="13158" y="6805"/>
                  </a:cubicBezTo>
                  <a:cubicBezTo>
                    <a:pt x="13158" y="6805"/>
                    <a:pt x="7282" y="1"/>
                    <a:pt x="5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1"/>
            <p:cNvSpPr/>
            <p:nvPr/>
          </p:nvSpPr>
          <p:spPr>
            <a:xfrm>
              <a:off x="2295008" y="3591832"/>
              <a:ext cx="339931" cy="186274"/>
            </a:xfrm>
            <a:custGeom>
              <a:avLst/>
              <a:gdLst/>
              <a:ahLst/>
              <a:cxnLst/>
              <a:rect l="l" t="t" r="r" b="b"/>
              <a:pathLst>
                <a:path w="14924" h="8178" extrusionOk="0">
                  <a:moveTo>
                    <a:pt x="7437" y="1"/>
                  </a:moveTo>
                  <a:cubicBezTo>
                    <a:pt x="5187" y="1"/>
                    <a:pt x="1" y="4043"/>
                    <a:pt x="1" y="4043"/>
                  </a:cubicBezTo>
                  <a:cubicBezTo>
                    <a:pt x="2774" y="3741"/>
                    <a:pt x="6555" y="3590"/>
                    <a:pt x="6555" y="3590"/>
                  </a:cubicBezTo>
                  <a:cubicBezTo>
                    <a:pt x="6756" y="3741"/>
                    <a:pt x="7008" y="3892"/>
                    <a:pt x="7260" y="4043"/>
                  </a:cubicBezTo>
                  <a:cubicBezTo>
                    <a:pt x="7311" y="3287"/>
                    <a:pt x="7311" y="2480"/>
                    <a:pt x="6857" y="1775"/>
                  </a:cubicBezTo>
                  <a:lnTo>
                    <a:pt x="6857" y="1775"/>
                  </a:lnTo>
                  <a:cubicBezTo>
                    <a:pt x="7160" y="2027"/>
                    <a:pt x="7412" y="2430"/>
                    <a:pt x="7613" y="2783"/>
                  </a:cubicBezTo>
                  <a:cubicBezTo>
                    <a:pt x="7815" y="3186"/>
                    <a:pt x="7966" y="3590"/>
                    <a:pt x="8067" y="3993"/>
                  </a:cubicBezTo>
                  <a:cubicBezTo>
                    <a:pt x="8118" y="4195"/>
                    <a:pt x="8118" y="4396"/>
                    <a:pt x="8168" y="4547"/>
                  </a:cubicBezTo>
                  <a:cubicBezTo>
                    <a:pt x="8722" y="4850"/>
                    <a:pt x="9277" y="5203"/>
                    <a:pt x="9882" y="5505"/>
                  </a:cubicBezTo>
                  <a:cubicBezTo>
                    <a:pt x="9832" y="4900"/>
                    <a:pt x="9832" y="4346"/>
                    <a:pt x="9731" y="3741"/>
                  </a:cubicBezTo>
                  <a:lnTo>
                    <a:pt x="9731" y="3741"/>
                  </a:lnTo>
                  <a:cubicBezTo>
                    <a:pt x="10235" y="4447"/>
                    <a:pt x="10638" y="5203"/>
                    <a:pt x="11042" y="5959"/>
                  </a:cubicBezTo>
                  <a:cubicBezTo>
                    <a:pt x="11092" y="6009"/>
                    <a:pt x="11092" y="6110"/>
                    <a:pt x="11142" y="6211"/>
                  </a:cubicBezTo>
                  <a:cubicBezTo>
                    <a:pt x="13159" y="7270"/>
                    <a:pt x="14923" y="8177"/>
                    <a:pt x="14923" y="8177"/>
                  </a:cubicBezTo>
                  <a:cubicBezTo>
                    <a:pt x="14923" y="8177"/>
                    <a:pt x="10638" y="1876"/>
                    <a:pt x="8067" y="161"/>
                  </a:cubicBezTo>
                  <a:cubicBezTo>
                    <a:pt x="7901" y="51"/>
                    <a:pt x="7687" y="1"/>
                    <a:pt x="7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1"/>
            <p:cNvSpPr/>
            <p:nvPr/>
          </p:nvSpPr>
          <p:spPr>
            <a:xfrm>
              <a:off x="1974656" y="3631304"/>
              <a:ext cx="358290" cy="242102"/>
            </a:xfrm>
            <a:custGeom>
              <a:avLst/>
              <a:gdLst/>
              <a:ahLst/>
              <a:cxnLst/>
              <a:rect l="l" t="t" r="r" b="b"/>
              <a:pathLst>
                <a:path w="15730" h="10629" extrusionOk="0">
                  <a:moveTo>
                    <a:pt x="5419" y="0"/>
                  </a:moveTo>
                  <a:cubicBezTo>
                    <a:pt x="4263" y="0"/>
                    <a:pt x="3387" y="151"/>
                    <a:pt x="3075" y="546"/>
                  </a:cubicBezTo>
                  <a:cubicBezTo>
                    <a:pt x="2773" y="949"/>
                    <a:pt x="2470" y="1453"/>
                    <a:pt x="2218" y="2058"/>
                  </a:cubicBezTo>
                  <a:cubicBezTo>
                    <a:pt x="2823" y="1806"/>
                    <a:pt x="3529" y="1655"/>
                    <a:pt x="4185" y="1655"/>
                  </a:cubicBezTo>
                  <a:cubicBezTo>
                    <a:pt x="3277" y="1907"/>
                    <a:pt x="2470" y="2411"/>
                    <a:pt x="1815" y="3016"/>
                  </a:cubicBezTo>
                  <a:cubicBezTo>
                    <a:pt x="605" y="6243"/>
                    <a:pt x="0" y="10629"/>
                    <a:pt x="0" y="10629"/>
                  </a:cubicBezTo>
                  <a:cubicBezTo>
                    <a:pt x="0" y="10629"/>
                    <a:pt x="1412" y="9318"/>
                    <a:pt x="3025" y="7755"/>
                  </a:cubicBezTo>
                  <a:cubicBezTo>
                    <a:pt x="3378" y="6192"/>
                    <a:pt x="3832" y="4579"/>
                    <a:pt x="4638" y="3218"/>
                  </a:cubicBezTo>
                  <a:lnTo>
                    <a:pt x="4638" y="3218"/>
                  </a:lnTo>
                  <a:cubicBezTo>
                    <a:pt x="4336" y="4327"/>
                    <a:pt x="4235" y="5436"/>
                    <a:pt x="4185" y="6596"/>
                  </a:cubicBezTo>
                  <a:cubicBezTo>
                    <a:pt x="4941" y="5890"/>
                    <a:pt x="5596" y="5184"/>
                    <a:pt x="6201" y="4529"/>
                  </a:cubicBezTo>
                  <a:cubicBezTo>
                    <a:pt x="6504" y="3470"/>
                    <a:pt x="6856" y="2411"/>
                    <a:pt x="7512" y="1504"/>
                  </a:cubicBezTo>
                  <a:lnTo>
                    <a:pt x="7512" y="1504"/>
                  </a:lnTo>
                  <a:cubicBezTo>
                    <a:pt x="7209" y="2210"/>
                    <a:pt x="7058" y="2966"/>
                    <a:pt x="6957" y="3722"/>
                  </a:cubicBezTo>
                  <a:cubicBezTo>
                    <a:pt x="7058" y="3621"/>
                    <a:pt x="7159" y="3470"/>
                    <a:pt x="7260" y="3369"/>
                  </a:cubicBezTo>
                  <a:cubicBezTo>
                    <a:pt x="7260" y="3369"/>
                    <a:pt x="7349" y="3372"/>
                    <a:pt x="7511" y="3372"/>
                  </a:cubicBezTo>
                  <a:cubicBezTo>
                    <a:pt x="8564" y="3372"/>
                    <a:pt x="12715" y="3258"/>
                    <a:pt x="15729" y="1554"/>
                  </a:cubicBezTo>
                  <a:cubicBezTo>
                    <a:pt x="15729" y="1554"/>
                    <a:pt x="9133" y="0"/>
                    <a:pt x="5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1"/>
            <p:cNvSpPr/>
            <p:nvPr/>
          </p:nvSpPr>
          <p:spPr>
            <a:xfrm>
              <a:off x="2096374" y="3663237"/>
              <a:ext cx="225087" cy="343371"/>
            </a:xfrm>
            <a:custGeom>
              <a:avLst/>
              <a:gdLst/>
              <a:ahLst/>
              <a:cxnLst/>
              <a:rect l="l" t="t" r="r" b="b"/>
              <a:pathLst>
                <a:path w="9882" h="15075" extrusionOk="0">
                  <a:moveTo>
                    <a:pt x="9881" y="1"/>
                  </a:moveTo>
                  <a:cubicBezTo>
                    <a:pt x="9881" y="1"/>
                    <a:pt x="7159" y="404"/>
                    <a:pt x="4638" y="959"/>
                  </a:cubicBezTo>
                  <a:cubicBezTo>
                    <a:pt x="5243" y="1060"/>
                    <a:pt x="5848" y="1211"/>
                    <a:pt x="6453" y="1362"/>
                  </a:cubicBezTo>
                  <a:cubicBezTo>
                    <a:pt x="5394" y="1362"/>
                    <a:pt x="4336" y="1463"/>
                    <a:pt x="3277" y="1513"/>
                  </a:cubicBezTo>
                  <a:lnTo>
                    <a:pt x="2218" y="1614"/>
                  </a:lnTo>
                  <a:cubicBezTo>
                    <a:pt x="1765" y="1765"/>
                    <a:pt x="1361" y="1917"/>
                    <a:pt x="1059" y="2118"/>
                  </a:cubicBezTo>
                  <a:cubicBezTo>
                    <a:pt x="555" y="2370"/>
                    <a:pt x="252" y="3479"/>
                    <a:pt x="151" y="4891"/>
                  </a:cubicBezTo>
                  <a:cubicBezTo>
                    <a:pt x="353" y="4740"/>
                    <a:pt x="504" y="4538"/>
                    <a:pt x="706" y="4387"/>
                  </a:cubicBezTo>
                  <a:cubicBezTo>
                    <a:pt x="1210" y="3984"/>
                    <a:pt x="1765" y="3580"/>
                    <a:pt x="2420" y="3328"/>
                  </a:cubicBezTo>
                  <a:lnTo>
                    <a:pt x="2420" y="3328"/>
                  </a:lnTo>
                  <a:cubicBezTo>
                    <a:pt x="1865" y="3732"/>
                    <a:pt x="1512" y="4236"/>
                    <a:pt x="1160" y="4790"/>
                  </a:cubicBezTo>
                  <a:cubicBezTo>
                    <a:pt x="807" y="5345"/>
                    <a:pt x="504" y="5899"/>
                    <a:pt x="252" y="6454"/>
                  </a:cubicBezTo>
                  <a:cubicBezTo>
                    <a:pt x="151" y="6605"/>
                    <a:pt x="101" y="6756"/>
                    <a:pt x="50" y="6908"/>
                  </a:cubicBezTo>
                  <a:cubicBezTo>
                    <a:pt x="0" y="10638"/>
                    <a:pt x="504" y="15075"/>
                    <a:pt x="504" y="15075"/>
                  </a:cubicBezTo>
                  <a:cubicBezTo>
                    <a:pt x="504" y="15075"/>
                    <a:pt x="1512" y="13764"/>
                    <a:pt x="2722" y="12151"/>
                  </a:cubicBezTo>
                  <a:lnTo>
                    <a:pt x="2722" y="12100"/>
                  </a:lnTo>
                  <a:cubicBezTo>
                    <a:pt x="2722" y="11445"/>
                    <a:pt x="2773" y="10840"/>
                    <a:pt x="2823" y="10185"/>
                  </a:cubicBezTo>
                  <a:cubicBezTo>
                    <a:pt x="2924" y="8874"/>
                    <a:pt x="3126" y="7563"/>
                    <a:pt x="3579" y="6403"/>
                  </a:cubicBezTo>
                  <a:lnTo>
                    <a:pt x="3579" y="6403"/>
                  </a:lnTo>
                  <a:cubicBezTo>
                    <a:pt x="3378" y="7664"/>
                    <a:pt x="3428" y="8924"/>
                    <a:pt x="3630" y="10134"/>
                  </a:cubicBezTo>
                  <a:cubicBezTo>
                    <a:pt x="3630" y="10386"/>
                    <a:pt x="3680" y="10588"/>
                    <a:pt x="3731" y="10840"/>
                  </a:cubicBezTo>
                  <a:cubicBezTo>
                    <a:pt x="4437" y="9933"/>
                    <a:pt x="5092" y="8975"/>
                    <a:pt x="5697" y="8168"/>
                  </a:cubicBezTo>
                  <a:cubicBezTo>
                    <a:pt x="5697" y="7664"/>
                    <a:pt x="5697" y="7210"/>
                    <a:pt x="5747" y="6706"/>
                  </a:cubicBezTo>
                  <a:cubicBezTo>
                    <a:pt x="5848" y="5446"/>
                    <a:pt x="6151" y="4286"/>
                    <a:pt x="6655" y="3227"/>
                  </a:cubicBezTo>
                  <a:lnTo>
                    <a:pt x="6655" y="3227"/>
                  </a:lnTo>
                  <a:cubicBezTo>
                    <a:pt x="6554" y="4387"/>
                    <a:pt x="6655" y="5496"/>
                    <a:pt x="6907" y="6555"/>
                  </a:cubicBezTo>
                  <a:cubicBezTo>
                    <a:pt x="7008" y="6454"/>
                    <a:pt x="7109" y="6303"/>
                    <a:pt x="7159" y="6252"/>
                  </a:cubicBezTo>
                  <a:cubicBezTo>
                    <a:pt x="8218" y="4740"/>
                    <a:pt x="9881" y="1"/>
                    <a:pt x="9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1"/>
            <p:cNvSpPr/>
            <p:nvPr/>
          </p:nvSpPr>
          <p:spPr>
            <a:xfrm>
              <a:off x="2139991" y="3668976"/>
              <a:ext cx="169988" cy="150468"/>
            </a:xfrm>
            <a:custGeom>
              <a:avLst/>
              <a:gdLst/>
              <a:ahLst/>
              <a:cxnLst/>
              <a:rect l="l" t="t" r="r" b="b"/>
              <a:pathLst>
                <a:path w="7463" h="6606" extrusionOk="0">
                  <a:moveTo>
                    <a:pt x="7462" y="1"/>
                  </a:moveTo>
                  <a:cubicBezTo>
                    <a:pt x="5849" y="606"/>
                    <a:pt x="4336" y="1413"/>
                    <a:pt x="2975" y="2421"/>
                  </a:cubicBezTo>
                  <a:cubicBezTo>
                    <a:pt x="2269" y="2975"/>
                    <a:pt x="1614" y="3530"/>
                    <a:pt x="1110" y="4236"/>
                  </a:cubicBezTo>
                  <a:cubicBezTo>
                    <a:pt x="606" y="4942"/>
                    <a:pt x="202" y="5698"/>
                    <a:pt x="1" y="6555"/>
                  </a:cubicBezTo>
                  <a:lnTo>
                    <a:pt x="51" y="6605"/>
                  </a:lnTo>
                  <a:cubicBezTo>
                    <a:pt x="555" y="5849"/>
                    <a:pt x="1009" y="5194"/>
                    <a:pt x="1564" y="4589"/>
                  </a:cubicBezTo>
                  <a:cubicBezTo>
                    <a:pt x="2118" y="3984"/>
                    <a:pt x="2622" y="3379"/>
                    <a:pt x="3278" y="2824"/>
                  </a:cubicBezTo>
                  <a:cubicBezTo>
                    <a:pt x="3883" y="2270"/>
                    <a:pt x="4589" y="1765"/>
                    <a:pt x="5294" y="1312"/>
                  </a:cubicBezTo>
                  <a:cubicBezTo>
                    <a:pt x="5950" y="858"/>
                    <a:pt x="6706" y="455"/>
                    <a:pt x="7462" y="102"/>
                  </a:cubicBezTo>
                  <a:lnTo>
                    <a:pt x="7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1"/>
            <p:cNvSpPr/>
            <p:nvPr/>
          </p:nvSpPr>
          <p:spPr>
            <a:xfrm>
              <a:off x="2312227" y="3662098"/>
              <a:ext cx="171127" cy="307770"/>
            </a:xfrm>
            <a:custGeom>
              <a:avLst/>
              <a:gdLst/>
              <a:ahLst/>
              <a:cxnLst/>
              <a:rect l="l" t="t" r="r" b="b"/>
              <a:pathLst>
                <a:path w="7513" h="13512" extrusionOk="0">
                  <a:moveTo>
                    <a:pt x="1" y="0"/>
                  </a:moveTo>
                  <a:cubicBezTo>
                    <a:pt x="1" y="1"/>
                    <a:pt x="908" y="3983"/>
                    <a:pt x="1564" y="5344"/>
                  </a:cubicBezTo>
                  <a:cubicBezTo>
                    <a:pt x="1564" y="5445"/>
                    <a:pt x="1614" y="5496"/>
                    <a:pt x="1665" y="5596"/>
                  </a:cubicBezTo>
                  <a:cubicBezTo>
                    <a:pt x="1816" y="5395"/>
                    <a:pt x="1967" y="5193"/>
                    <a:pt x="2169" y="4991"/>
                  </a:cubicBezTo>
                  <a:cubicBezTo>
                    <a:pt x="2623" y="4437"/>
                    <a:pt x="3127" y="3933"/>
                    <a:pt x="3681" y="3580"/>
                  </a:cubicBezTo>
                  <a:lnTo>
                    <a:pt x="3681" y="3580"/>
                  </a:lnTo>
                  <a:cubicBezTo>
                    <a:pt x="3228" y="4084"/>
                    <a:pt x="2925" y="4689"/>
                    <a:pt x="2673" y="5294"/>
                  </a:cubicBezTo>
                  <a:cubicBezTo>
                    <a:pt x="2471" y="5748"/>
                    <a:pt x="2320" y="6201"/>
                    <a:pt x="2169" y="6655"/>
                  </a:cubicBezTo>
                  <a:cubicBezTo>
                    <a:pt x="2421" y="7260"/>
                    <a:pt x="2774" y="7966"/>
                    <a:pt x="3127" y="8672"/>
                  </a:cubicBezTo>
                  <a:cubicBezTo>
                    <a:pt x="3228" y="8369"/>
                    <a:pt x="3328" y="8067"/>
                    <a:pt x="3429" y="7764"/>
                  </a:cubicBezTo>
                  <a:cubicBezTo>
                    <a:pt x="3832" y="6958"/>
                    <a:pt x="4236" y="6101"/>
                    <a:pt x="4992" y="5596"/>
                  </a:cubicBezTo>
                  <a:lnTo>
                    <a:pt x="4992" y="5596"/>
                  </a:lnTo>
                  <a:cubicBezTo>
                    <a:pt x="4337" y="6201"/>
                    <a:pt x="4034" y="7058"/>
                    <a:pt x="3832" y="7916"/>
                  </a:cubicBezTo>
                  <a:cubicBezTo>
                    <a:pt x="3681" y="8420"/>
                    <a:pt x="3580" y="8974"/>
                    <a:pt x="3530" y="9529"/>
                  </a:cubicBezTo>
                  <a:cubicBezTo>
                    <a:pt x="4437" y="11545"/>
                    <a:pt x="5395" y="13512"/>
                    <a:pt x="5395" y="13512"/>
                  </a:cubicBezTo>
                  <a:cubicBezTo>
                    <a:pt x="5395" y="13512"/>
                    <a:pt x="6555" y="9882"/>
                    <a:pt x="7109" y="6907"/>
                  </a:cubicBezTo>
                  <a:cubicBezTo>
                    <a:pt x="7009" y="6403"/>
                    <a:pt x="6908" y="5899"/>
                    <a:pt x="6656" y="5445"/>
                  </a:cubicBezTo>
                  <a:lnTo>
                    <a:pt x="6656" y="5445"/>
                  </a:lnTo>
                  <a:cubicBezTo>
                    <a:pt x="6857" y="5647"/>
                    <a:pt x="7059" y="5899"/>
                    <a:pt x="7210" y="6201"/>
                  </a:cubicBezTo>
                  <a:cubicBezTo>
                    <a:pt x="7462" y="4689"/>
                    <a:pt x="7513" y="3429"/>
                    <a:pt x="7059" y="3076"/>
                  </a:cubicBezTo>
                  <a:cubicBezTo>
                    <a:pt x="5748" y="1866"/>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1"/>
            <p:cNvSpPr/>
            <p:nvPr/>
          </p:nvSpPr>
          <p:spPr>
            <a:xfrm>
              <a:off x="2330608" y="3674739"/>
              <a:ext cx="121746" cy="211307"/>
            </a:xfrm>
            <a:custGeom>
              <a:avLst/>
              <a:gdLst/>
              <a:ahLst/>
              <a:cxnLst/>
              <a:rect l="l" t="t" r="r" b="b"/>
              <a:pathLst>
                <a:path w="5345" h="9277" extrusionOk="0">
                  <a:moveTo>
                    <a:pt x="51" y="0"/>
                  </a:moveTo>
                  <a:lnTo>
                    <a:pt x="1" y="50"/>
                  </a:lnTo>
                  <a:cubicBezTo>
                    <a:pt x="908" y="454"/>
                    <a:pt x="1816" y="958"/>
                    <a:pt x="2622" y="1462"/>
                  </a:cubicBezTo>
                  <a:cubicBezTo>
                    <a:pt x="3076" y="1714"/>
                    <a:pt x="3479" y="2017"/>
                    <a:pt x="3883" y="2319"/>
                  </a:cubicBezTo>
                  <a:cubicBezTo>
                    <a:pt x="4235" y="2622"/>
                    <a:pt x="4639" y="2924"/>
                    <a:pt x="4689" y="3327"/>
                  </a:cubicBezTo>
                  <a:cubicBezTo>
                    <a:pt x="4790" y="4235"/>
                    <a:pt x="4639" y="5294"/>
                    <a:pt x="4639" y="6251"/>
                  </a:cubicBezTo>
                  <a:cubicBezTo>
                    <a:pt x="4639" y="7260"/>
                    <a:pt x="4588" y="8268"/>
                    <a:pt x="4639" y="9276"/>
                  </a:cubicBezTo>
                  <a:lnTo>
                    <a:pt x="4689" y="9276"/>
                  </a:lnTo>
                  <a:cubicBezTo>
                    <a:pt x="4941" y="8318"/>
                    <a:pt x="5092" y="7310"/>
                    <a:pt x="5244" y="6302"/>
                  </a:cubicBezTo>
                  <a:cubicBezTo>
                    <a:pt x="5294" y="5294"/>
                    <a:pt x="5345" y="4336"/>
                    <a:pt x="5143" y="3227"/>
                  </a:cubicBezTo>
                  <a:cubicBezTo>
                    <a:pt x="5143" y="3126"/>
                    <a:pt x="5042" y="2924"/>
                    <a:pt x="4992" y="2823"/>
                  </a:cubicBezTo>
                  <a:cubicBezTo>
                    <a:pt x="4891" y="2722"/>
                    <a:pt x="4790" y="2622"/>
                    <a:pt x="4689" y="2521"/>
                  </a:cubicBezTo>
                  <a:cubicBezTo>
                    <a:pt x="4488" y="2319"/>
                    <a:pt x="4286" y="2168"/>
                    <a:pt x="4084" y="2017"/>
                  </a:cubicBezTo>
                  <a:cubicBezTo>
                    <a:pt x="3681" y="1714"/>
                    <a:pt x="3227" y="1462"/>
                    <a:pt x="2773" y="1210"/>
                  </a:cubicBezTo>
                  <a:cubicBezTo>
                    <a:pt x="1866" y="756"/>
                    <a:pt x="958" y="35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2022874" y="3643717"/>
              <a:ext cx="254949" cy="121746"/>
            </a:xfrm>
            <a:custGeom>
              <a:avLst/>
              <a:gdLst/>
              <a:ahLst/>
              <a:cxnLst/>
              <a:rect l="l" t="t" r="r" b="b"/>
              <a:pathLst>
                <a:path w="11193" h="5345" extrusionOk="0">
                  <a:moveTo>
                    <a:pt x="5244" y="1"/>
                  </a:moveTo>
                  <a:cubicBezTo>
                    <a:pt x="4941" y="1"/>
                    <a:pt x="4639" y="51"/>
                    <a:pt x="4336" y="102"/>
                  </a:cubicBezTo>
                  <a:cubicBezTo>
                    <a:pt x="3177" y="455"/>
                    <a:pt x="2168" y="1211"/>
                    <a:pt x="1463" y="2169"/>
                  </a:cubicBezTo>
                  <a:cubicBezTo>
                    <a:pt x="757" y="3127"/>
                    <a:pt x="253" y="4185"/>
                    <a:pt x="1" y="5294"/>
                  </a:cubicBezTo>
                  <a:lnTo>
                    <a:pt x="51" y="5345"/>
                  </a:lnTo>
                  <a:cubicBezTo>
                    <a:pt x="656" y="4336"/>
                    <a:pt x="1210" y="3379"/>
                    <a:pt x="1916" y="2522"/>
                  </a:cubicBezTo>
                  <a:cubicBezTo>
                    <a:pt x="2622" y="1665"/>
                    <a:pt x="3429" y="858"/>
                    <a:pt x="4437" y="555"/>
                  </a:cubicBezTo>
                  <a:cubicBezTo>
                    <a:pt x="4739" y="455"/>
                    <a:pt x="4992" y="404"/>
                    <a:pt x="5244" y="404"/>
                  </a:cubicBezTo>
                  <a:lnTo>
                    <a:pt x="6101" y="404"/>
                  </a:lnTo>
                  <a:cubicBezTo>
                    <a:pt x="6655" y="455"/>
                    <a:pt x="7210" y="455"/>
                    <a:pt x="7764" y="505"/>
                  </a:cubicBezTo>
                  <a:cubicBezTo>
                    <a:pt x="8924" y="606"/>
                    <a:pt x="10083" y="707"/>
                    <a:pt x="11193" y="858"/>
                  </a:cubicBezTo>
                  <a:lnTo>
                    <a:pt x="11193" y="807"/>
                  </a:lnTo>
                  <a:cubicBezTo>
                    <a:pt x="10083" y="606"/>
                    <a:pt x="8974" y="404"/>
                    <a:pt x="7815" y="253"/>
                  </a:cubicBezTo>
                  <a:cubicBezTo>
                    <a:pt x="7260" y="152"/>
                    <a:pt x="6655" y="102"/>
                    <a:pt x="6101" y="51"/>
                  </a:cubicBezTo>
                  <a:cubicBezTo>
                    <a:pt x="5798" y="1"/>
                    <a:pt x="5546" y="1"/>
                    <a:pt x="5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1"/>
            <p:cNvSpPr/>
            <p:nvPr/>
          </p:nvSpPr>
          <p:spPr>
            <a:xfrm>
              <a:off x="2350128" y="3519721"/>
              <a:ext cx="204428" cy="109104"/>
            </a:xfrm>
            <a:custGeom>
              <a:avLst/>
              <a:gdLst/>
              <a:ahLst/>
              <a:cxnLst/>
              <a:rect l="l" t="t" r="r" b="b"/>
              <a:pathLst>
                <a:path w="8975" h="4790" extrusionOk="0">
                  <a:moveTo>
                    <a:pt x="3731" y="0"/>
                  </a:moveTo>
                  <a:cubicBezTo>
                    <a:pt x="3681" y="51"/>
                    <a:pt x="3631" y="51"/>
                    <a:pt x="3580" y="51"/>
                  </a:cubicBezTo>
                  <a:cubicBezTo>
                    <a:pt x="3479" y="151"/>
                    <a:pt x="3328" y="202"/>
                    <a:pt x="3227" y="303"/>
                  </a:cubicBezTo>
                  <a:cubicBezTo>
                    <a:pt x="3026" y="504"/>
                    <a:pt x="2874" y="655"/>
                    <a:pt x="2673" y="857"/>
                  </a:cubicBezTo>
                  <a:cubicBezTo>
                    <a:pt x="2320" y="1260"/>
                    <a:pt x="1967" y="1664"/>
                    <a:pt x="1664" y="2067"/>
                  </a:cubicBezTo>
                  <a:cubicBezTo>
                    <a:pt x="1059" y="2924"/>
                    <a:pt x="454" y="3832"/>
                    <a:pt x="1" y="4739"/>
                  </a:cubicBezTo>
                  <a:lnTo>
                    <a:pt x="51" y="4789"/>
                  </a:lnTo>
                  <a:cubicBezTo>
                    <a:pt x="706" y="3983"/>
                    <a:pt x="1362" y="3176"/>
                    <a:pt x="2017" y="2319"/>
                  </a:cubicBezTo>
                  <a:lnTo>
                    <a:pt x="2975" y="1109"/>
                  </a:lnTo>
                  <a:cubicBezTo>
                    <a:pt x="3126" y="908"/>
                    <a:pt x="3278" y="756"/>
                    <a:pt x="3479" y="555"/>
                  </a:cubicBezTo>
                  <a:cubicBezTo>
                    <a:pt x="3580" y="504"/>
                    <a:pt x="3631" y="403"/>
                    <a:pt x="3731" y="353"/>
                  </a:cubicBezTo>
                  <a:cubicBezTo>
                    <a:pt x="3731" y="353"/>
                    <a:pt x="3754" y="331"/>
                    <a:pt x="3769" y="331"/>
                  </a:cubicBezTo>
                  <a:cubicBezTo>
                    <a:pt x="3776" y="331"/>
                    <a:pt x="3782" y="336"/>
                    <a:pt x="3782" y="353"/>
                  </a:cubicBezTo>
                  <a:cubicBezTo>
                    <a:pt x="3832" y="303"/>
                    <a:pt x="3883" y="303"/>
                    <a:pt x="3883" y="303"/>
                  </a:cubicBezTo>
                  <a:cubicBezTo>
                    <a:pt x="3883" y="303"/>
                    <a:pt x="3933" y="353"/>
                    <a:pt x="3983" y="353"/>
                  </a:cubicBezTo>
                  <a:cubicBezTo>
                    <a:pt x="4891" y="756"/>
                    <a:pt x="5748" y="1462"/>
                    <a:pt x="6555" y="2067"/>
                  </a:cubicBezTo>
                  <a:cubicBezTo>
                    <a:pt x="7361" y="2722"/>
                    <a:pt x="8168" y="3378"/>
                    <a:pt x="8924" y="4084"/>
                  </a:cubicBezTo>
                  <a:lnTo>
                    <a:pt x="8974" y="4033"/>
                  </a:lnTo>
                  <a:cubicBezTo>
                    <a:pt x="8218" y="3327"/>
                    <a:pt x="7462" y="2622"/>
                    <a:pt x="6655" y="1916"/>
                  </a:cubicBezTo>
                  <a:cubicBezTo>
                    <a:pt x="6252" y="1563"/>
                    <a:pt x="5849" y="1260"/>
                    <a:pt x="5445" y="958"/>
                  </a:cubicBezTo>
                  <a:cubicBezTo>
                    <a:pt x="5042" y="605"/>
                    <a:pt x="4639" y="303"/>
                    <a:pt x="4084" y="101"/>
                  </a:cubicBezTo>
                  <a:cubicBezTo>
                    <a:pt x="4034" y="51"/>
                    <a:pt x="3983" y="51"/>
                    <a:pt x="3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1"/>
            <p:cNvSpPr/>
            <p:nvPr/>
          </p:nvSpPr>
          <p:spPr>
            <a:xfrm>
              <a:off x="2359307" y="3608914"/>
              <a:ext cx="113728" cy="45168"/>
            </a:xfrm>
            <a:custGeom>
              <a:avLst/>
              <a:gdLst/>
              <a:ahLst/>
              <a:cxnLst/>
              <a:rect l="l" t="t" r="r" b="b"/>
              <a:pathLst>
                <a:path w="4993" h="1983" extrusionOk="0">
                  <a:moveTo>
                    <a:pt x="4401" y="1"/>
                  </a:moveTo>
                  <a:cubicBezTo>
                    <a:pt x="4130" y="1"/>
                    <a:pt x="3864" y="59"/>
                    <a:pt x="3631" y="117"/>
                  </a:cubicBezTo>
                  <a:cubicBezTo>
                    <a:pt x="3177" y="218"/>
                    <a:pt x="2774" y="420"/>
                    <a:pt x="2370" y="621"/>
                  </a:cubicBezTo>
                  <a:cubicBezTo>
                    <a:pt x="1564" y="1025"/>
                    <a:pt x="757" y="1478"/>
                    <a:pt x="1" y="1932"/>
                  </a:cubicBezTo>
                  <a:lnTo>
                    <a:pt x="1" y="1983"/>
                  </a:lnTo>
                  <a:cubicBezTo>
                    <a:pt x="858" y="1579"/>
                    <a:pt x="1665" y="1226"/>
                    <a:pt x="2471" y="924"/>
                  </a:cubicBezTo>
                  <a:cubicBezTo>
                    <a:pt x="2875" y="773"/>
                    <a:pt x="3328" y="672"/>
                    <a:pt x="3732" y="521"/>
                  </a:cubicBezTo>
                  <a:cubicBezTo>
                    <a:pt x="4135" y="369"/>
                    <a:pt x="4538" y="168"/>
                    <a:pt x="4992" y="168"/>
                  </a:cubicBezTo>
                  <a:lnTo>
                    <a:pt x="4992" y="117"/>
                  </a:lnTo>
                  <a:cubicBezTo>
                    <a:pt x="4800" y="32"/>
                    <a:pt x="4599" y="1"/>
                    <a:pt x="4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1"/>
            <p:cNvSpPr/>
            <p:nvPr/>
          </p:nvSpPr>
          <p:spPr>
            <a:xfrm>
              <a:off x="183348" y="4248871"/>
              <a:ext cx="155046" cy="845182"/>
            </a:xfrm>
            <a:custGeom>
              <a:avLst/>
              <a:gdLst/>
              <a:ahLst/>
              <a:cxnLst/>
              <a:rect l="l" t="t" r="r" b="b"/>
              <a:pathLst>
                <a:path w="6807" h="37106" extrusionOk="0">
                  <a:moveTo>
                    <a:pt x="0" y="0"/>
                  </a:moveTo>
                  <a:cubicBezTo>
                    <a:pt x="0" y="5647"/>
                    <a:pt x="303" y="11293"/>
                    <a:pt x="908" y="16889"/>
                  </a:cubicBezTo>
                  <a:cubicBezTo>
                    <a:pt x="1261" y="20267"/>
                    <a:pt x="1714" y="23645"/>
                    <a:pt x="2319" y="27022"/>
                  </a:cubicBezTo>
                  <a:cubicBezTo>
                    <a:pt x="2874" y="30400"/>
                    <a:pt x="3580" y="33727"/>
                    <a:pt x="4487" y="37105"/>
                  </a:cubicBezTo>
                  <a:lnTo>
                    <a:pt x="6806" y="36349"/>
                  </a:lnTo>
                  <a:cubicBezTo>
                    <a:pt x="5748" y="33223"/>
                    <a:pt x="4840" y="29946"/>
                    <a:pt x="4084" y="26669"/>
                  </a:cubicBezTo>
                  <a:cubicBezTo>
                    <a:pt x="3277" y="23392"/>
                    <a:pt x="2622" y="20065"/>
                    <a:pt x="2067" y="16738"/>
                  </a:cubicBezTo>
                  <a:cubicBezTo>
                    <a:pt x="1160" y="11192"/>
                    <a:pt x="555" y="5596"/>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a:off x="442841" y="3431302"/>
              <a:ext cx="114867" cy="1539896"/>
            </a:xfrm>
            <a:custGeom>
              <a:avLst/>
              <a:gdLst/>
              <a:ahLst/>
              <a:cxnLst/>
              <a:rect l="l" t="t" r="r" b="b"/>
              <a:pathLst>
                <a:path w="5043" h="67606" extrusionOk="0">
                  <a:moveTo>
                    <a:pt x="5042" y="0"/>
                  </a:moveTo>
                  <a:cubicBezTo>
                    <a:pt x="2975" y="11091"/>
                    <a:pt x="1513" y="22283"/>
                    <a:pt x="656" y="33576"/>
                  </a:cubicBezTo>
                  <a:cubicBezTo>
                    <a:pt x="253" y="39223"/>
                    <a:pt x="1" y="44869"/>
                    <a:pt x="1" y="50566"/>
                  </a:cubicBezTo>
                  <a:cubicBezTo>
                    <a:pt x="1" y="56212"/>
                    <a:pt x="152" y="61909"/>
                    <a:pt x="1009" y="67606"/>
                  </a:cubicBezTo>
                  <a:lnTo>
                    <a:pt x="3379" y="67202"/>
                  </a:lnTo>
                  <a:cubicBezTo>
                    <a:pt x="2370" y="61758"/>
                    <a:pt x="2018" y="56111"/>
                    <a:pt x="1816" y="50515"/>
                  </a:cubicBezTo>
                  <a:cubicBezTo>
                    <a:pt x="1614" y="44919"/>
                    <a:pt x="1665" y="39273"/>
                    <a:pt x="1866" y="33677"/>
                  </a:cubicBezTo>
                  <a:cubicBezTo>
                    <a:pt x="2320" y="22384"/>
                    <a:pt x="3328" y="11142"/>
                    <a:pt x="5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a:off x="1839158" y="3259064"/>
              <a:ext cx="209006" cy="1415872"/>
            </a:xfrm>
            <a:custGeom>
              <a:avLst/>
              <a:gdLst/>
              <a:ahLst/>
              <a:cxnLst/>
              <a:rect l="l" t="t" r="r" b="b"/>
              <a:pathLst>
                <a:path w="9176" h="62161" extrusionOk="0">
                  <a:moveTo>
                    <a:pt x="9176" y="0"/>
                  </a:moveTo>
                  <a:lnTo>
                    <a:pt x="9176" y="0"/>
                  </a:lnTo>
                  <a:cubicBezTo>
                    <a:pt x="5042" y="9680"/>
                    <a:pt x="2521" y="20015"/>
                    <a:pt x="1160" y="30501"/>
                  </a:cubicBezTo>
                  <a:cubicBezTo>
                    <a:pt x="504" y="35693"/>
                    <a:pt x="151" y="40987"/>
                    <a:pt x="51" y="46280"/>
                  </a:cubicBezTo>
                  <a:cubicBezTo>
                    <a:pt x="0" y="51574"/>
                    <a:pt x="101" y="56817"/>
                    <a:pt x="706" y="62161"/>
                  </a:cubicBezTo>
                  <a:lnTo>
                    <a:pt x="3126" y="61808"/>
                  </a:lnTo>
                  <a:cubicBezTo>
                    <a:pt x="2319" y="56716"/>
                    <a:pt x="1966" y="51473"/>
                    <a:pt x="1866" y="46280"/>
                  </a:cubicBezTo>
                  <a:cubicBezTo>
                    <a:pt x="1765" y="41037"/>
                    <a:pt x="1916" y="35794"/>
                    <a:pt x="2370" y="30602"/>
                  </a:cubicBezTo>
                  <a:cubicBezTo>
                    <a:pt x="3277" y="20216"/>
                    <a:pt x="5395" y="9831"/>
                    <a:pt x="9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a:off x="2196272" y="3664398"/>
              <a:ext cx="129763" cy="923263"/>
            </a:xfrm>
            <a:custGeom>
              <a:avLst/>
              <a:gdLst/>
              <a:ahLst/>
              <a:cxnLst/>
              <a:rect l="l" t="t" r="r" b="b"/>
              <a:pathLst>
                <a:path w="5697" h="40534" extrusionOk="0">
                  <a:moveTo>
                    <a:pt x="5344" y="0"/>
                  </a:moveTo>
                  <a:cubicBezTo>
                    <a:pt x="5445" y="6806"/>
                    <a:pt x="4840" y="13562"/>
                    <a:pt x="3882" y="20267"/>
                  </a:cubicBezTo>
                  <a:cubicBezTo>
                    <a:pt x="3428" y="23594"/>
                    <a:pt x="2874" y="26922"/>
                    <a:pt x="2218" y="30249"/>
                  </a:cubicBezTo>
                  <a:cubicBezTo>
                    <a:pt x="1563" y="33576"/>
                    <a:pt x="857" y="36904"/>
                    <a:pt x="0" y="40130"/>
                  </a:cubicBezTo>
                  <a:lnTo>
                    <a:pt x="1563" y="40533"/>
                  </a:lnTo>
                  <a:cubicBezTo>
                    <a:pt x="2269" y="37156"/>
                    <a:pt x="2874" y="33828"/>
                    <a:pt x="3378" y="30451"/>
                  </a:cubicBezTo>
                  <a:cubicBezTo>
                    <a:pt x="3932" y="27123"/>
                    <a:pt x="4336" y="23745"/>
                    <a:pt x="4689" y="20368"/>
                  </a:cubicBezTo>
                  <a:cubicBezTo>
                    <a:pt x="5394" y="13612"/>
                    <a:pt x="5697" y="6806"/>
                    <a:pt x="5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a:off x="3497246" y="3546119"/>
              <a:ext cx="156208" cy="1332074"/>
            </a:xfrm>
            <a:custGeom>
              <a:avLst/>
              <a:gdLst/>
              <a:ahLst/>
              <a:cxnLst/>
              <a:rect l="l" t="t" r="r" b="b"/>
              <a:pathLst>
                <a:path w="6858" h="58482" extrusionOk="0">
                  <a:moveTo>
                    <a:pt x="152" y="1"/>
                  </a:moveTo>
                  <a:cubicBezTo>
                    <a:pt x="102" y="1"/>
                    <a:pt x="51" y="51"/>
                    <a:pt x="1" y="51"/>
                  </a:cubicBezTo>
                  <a:cubicBezTo>
                    <a:pt x="1564" y="3681"/>
                    <a:pt x="2673" y="7512"/>
                    <a:pt x="3479" y="11394"/>
                  </a:cubicBezTo>
                  <a:cubicBezTo>
                    <a:pt x="4538" y="16486"/>
                    <a:pt x="5093" y="21729"/>
                    <a:pt x="5244" y="26922"/>
                  </a:cubicBezTo>
                  <a:cubicBezTo>
                    <a:pt x="5446" y="32165"/>
                    <a:pt x="5244" y="37358"/>
                    <a:pt x="4790" y="42550"/>
                  </a:cubicBezTo>
                  <a:cubicBezTo>
                    <a:pt x="4337" y="47743"/>
                    <a:pt x="3631" y="52986"/>
                    <a:pt x="2522" y="58028"/>
                  </a:cubicBezTo>
                  <a:lnTo>
                    <a:pt x="4941" y="58481"/>
                  </a:lnTo>
                  <a:cubicBezTo>
                    <a:pt x="5799" y="53238"/>
                    <a:pt x="6303" y="47995"/>
                    <a:pt x="6605" y="42702"/>
                  </a:cubicBezTo>
                  <a:cubicBezTo>
                    <a:pt x="6857" y="37408"/>
                    <a:pt x="6857" y="32115"/>
                    <a:pt x="6454" y="26871"/>
                  </a:cubicBezTo>
                  <a:cubicBezTo>
                    <a:pt x="6101" y="21628"/>
                    <a:pt x="5345" y="16335"/>
                    <a:pt x="4084" y="11243"/>
                  </a:cubicBezTo>
                  <a:cubicBezTo>
                    <a:pt x="3127" y="7361"/>
                    <a:pt x="1816" y="3580"/>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a:off x="3773981" y="3664398"/>
              <a:ext cx="520215" cy="1415895"/>
            </a:xfrm>
            <a:custGeom>
              <a:avLst/>
              <a:gdLst/>
              <a:ahLst/>
              <a:cxnLst/>
              <a:rect l="l" t="t" r="r" b="b"/>
              <a:pathLst>
                <a:path w="22839" h="62162" extrusionOk="0">
                  <a:moveTo>
                    <a:pt x="22587" y="0"/>
                  </a:moveTo>
                  <a:cubicBezTo>
                    <a:pt x="22284" y="10991"/>
                    <a:pt x="19763" y="21729"/>
                    <a:pt x="15781" y="31862"/>
                  </a:cubicBezTo>
                  <a:cubicBezTo>
                    <a:pt x="13814" y="36954"/>
                    <a:pt x="11445" y="41844"/>
                    <a:pt x="8823" y="46634"/>
                  </a:cubicBezTo>
                  <a:cubicBezTo>
                    <a:pt x="6202" y="51322"/>
                    <a:pt x="3278" y="55960"/>
                    <a:pt x="1" y="60195"/>
                  </a:cubicBezTo>
                  <a:lnTo>
                    <a:pt x="2572" y="62161"/>
                  </a:lnTo>
                  <a:cubicBezTo>
                    <a:pt x="5798" y="57523"/>
                    <a:pt x="8470" y="52683"/>
                    <a:pt x="10941" y="47743"/>
                  </a:cubicBezTo>
                  <a:cubicBezTo>
                    <a:pt x="13411" y="42752"/>
                    <a:pt x="15528" y="37660"/>
                    <a:pt x="17293" y="32417"/>
                  </a:cubicBezTo>
                  <a:cubicBezTo>
                    <a:pt x="20822" y="21981"/>
                    <a:pt x="22839" y="10991"/>
                    <a:pt x="22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a:off x="4144875" y="4431449"/>
              <a:ext cx="687881" cy="719997"/>
            </a:xfrm>
            <a:custGeom>
              <a:avLst/>
              <a:gdLst/>
              <a:ahLst/>
              <a:cxnLst/>
              <a:rect l="l" t="t" r="r" b="b"/>
              <a:pathLst>
                <a:path w="30200" h="31610" extrusionOk="0">
                  <a:moveTo>
                    <a:pt x="30199" y="0"/>
                  </a:moveTo>
                  <a:lnTo>
                    <a:pt x="30199" y="0"/>
                  </a:lnTo>
                  <a:cubicBezTo>
                    <a:pt x="28787" y="3327"/>
                    <a:pt x="26872" y="6403"/>
                    <a:pt x="24653" y="9226"/>
                  </a:cubicBezTo>
                  <a:cubicBezTo>
                    <a:pt x="22435" y="11999"/>
                    <a:pt x="19965" y="14620"/>
                    <a:pt x="17343" y="17040"/>
                  </a:cubicBezTo>
                  <a:cubicBezTo>
                    <a:pt x="14671" y="19460"/>
                    <a:pt x="11899" y="21678"/>
                    <a:pt x="9025" y="23745"/>
                  </a:cubicBezTo>
                  <a:cubicBezTo>
                    <a:pt x="6101" y="25863"/>
                    <a:pt x="3076" y="27829"/>
                    <a:pt x="1" y="29492"/>
                  </a:cubicBezTo>
                  <a:lnTo>
                    <a:pt x="1261" y="31610"/>
                  </a:lnTo>
                  <a:cubicBezTo>
                    <a:pt x="4387" y="29644"/>
                    <a:pt x="7260" y="27476"/>
                    <a:pt x="10134" y="25207"/>
                  </a:cubicBezTo>
                  <a:cubicBezTo>
                    <a:pt x="12957" y="22939"/>
                    <a:pt x="15629" y="20519"/>
                    <a:pt x="18200" y="17897"/>
                  </a:cubicBezTo>
                  <a:cubicBezTo>
                    <a:pt x="20721" y="15326"/>
                    <a:pt x="23091" y="12553"/>
                    <a:pt x="25158" y="9579"/>
                  </a:cubicBezTo>
                  <a:cubicBezTo>
                    <a:pt x="27225" y="6604"/>
                    <a:pt x="28989" y="3378"/>
                    <a:pt x="30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a:off x="2029753" y="3236083"/>
              <a:ext cx="435255" cy="392752"/>
            </a:xfrm>
            <a:custGeom>
              <a:avLst/>
              <a:gdLst/>
              <a:ahLst/>
              <a:cxnLst/>
              <a:rect l="l" t="t" r="r" b="b"/>
              <a:pathLst>
                <a:path w="19109" h="17243" extrusionOk="0">
                  <a:moveTo>
                    <a:pt x="66" y="1"/>
                  </a:moveTo>
                  <a:cubicBezTo>
                    <a:pt x="23" y="1"/>
                    <a:pt x="1" y="1"/>
                    <a:pt x="1" y="1"/>
                  </a:cubicBezTo>
                  <a:cubicBezTo>
                    <a:pt x="4135" y="3782"/>
                    <a:pt x="10941" y="5093"/>
                    <a:pt x="10941" y="5093"/>
                  </a:cubicBezTo>
                  <a:cubicBezTo>
                    <a:pt x="11042" y="5294"/>
                    <a:pt x="11143" y="5496"/>
                    <a:pt x="11243" y="5698"/>
                  </a:cubicBezTo>
                  <a:cubicBezTo>
                    <a:pt x="11344" y="4639"/>
                    <a:pt x="11395" y="3580"/>
                    <a:pt x="11193" y="2521"/>
                  </a:cubicBezTo>
                  <a:lnTo>
                    <a:pt x="11193" y="2521"/>
                  </a:lnTo>
                  <a:cubicBezTo>
                    <a:pt x="11748" y="3933"/>
                    <a:pt x="11949" y="5496"/>
                    <a:pt x="12000" y="7059"/>
                  </a:cubicBezTo>
                  <a:cubicBezTo>
                    <a:pt x="12605" y="8067"/>
                    <a:pt x="13361" y="9277"/>
                    <a:pt x="14117" y="10437"/>
                  </a:cubicBezTo>
                  <a:cubicBezTo>
                    <a:pt x="14470" y="8924"/>
                    <a:pt x="14672" y="7311"/>
                    <a:pt x="14571" y="5698"/>
                  </a:cubicBezTo>
                  <a:lnTo>
                    <a:pt x="14571" y="5698"/>
                  </a:lnTo>
                  <a:cubicBezTo>
                    <a:pt x="15226" y="7815"/>
                    <a:pt x="15327" y="10134"/>
                    <a:pt x="15327" y="12352"/>
                  </a:cubicBezTo>
                  <a:cubicBezTo>
                    <a:pt x="17092" y="15024"/>
                    <a:pt x="18604" y="17242"/>
                    <a:pt x="18604" y="17242"/>
                  </a:cubicBezTo>
                  <a:cubicBezTo>
                    <a:pt x="18604" y="17242"/>
                    <a:pt x="19108" y="11092"/>
                    <a:pt x="18503" y="6353"/>
                  </a:cubicBezTo>
                  <a:cubicBezTo>
                    <a:pt x="17747" y="5345"/>
                    <a:pt x="16839" y="4387"/>
                    <a:pt x="15680" y="3782"/>
                  </a:cubicBezTo>
                  <a:lnTo>
                    <a:pt x="15680" y="3782"/>
                  </a:lnTo>
                  <a:cubicBezTo>
                    <a:pt x="16587" y="3983"/>
                    <a:pt x="17444" y="4387"/>
                    <a:pt x="18251" y="4891"/>
                  </a:cubicBezTo>
                  <a:cubicBezTo>
                    <a:pt x="18049" y="4034"/>
                    <a:pt x="17848" y="3227"/>
                    <a:pt x="17545" y="2572"/>
                  </a:cubicBezTo>
                  <a:cubicBezTo>
                    <a:pt x="16283" y="47"/>
                    <a:pt x="1183"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2105553" y="3246423"/>
              <a:ext cx="315810" cy="219347"/>
            </a:xfrm>
            <a:custGeom>
              <a:avLst/>
              <a:gdLst/>
              <a:ahLst/>
              <a:cxnLst/>
              <a:rect l="l" t="t" r="r" b="b"/>
              <a:pathLst>
                <a:path w="13865" h="9630" extrusionOk="0">
                  <a:moveTo>
                    <a:pt x="0" y="0"/>
                  </a:moveTo>
                  <a:lnTo>
                    <a:pt x="0" y="101"/>
                  </a:lnTo>
                  <a:cubicBezTo>
                    <a:pt x="1614" y="303"/>
                    <a:pt x="3176" y="454"/>
                    <a:pt x="4739" y="706"/>
                  </a:cubicBezTo>
                  <a:cubicBezTo>
                    <a:pt x="5546" y="807"/>
                    <a:pt x="6302" y="958"/>
                    <a:pt x="7109" y="1110"/>
                  </a:cubicBezTo>
                  <a:cubicBezTo>
                    <a:pt x="7512" y="1160"/>
                    <a:pt x="7865" y="1261"/>
                    <a:pt x="8268" y="1311"/>
                  </a:cubicBezTo>
                  <a:cubicBezTo>
                    <a:pt x="8621" y="1412"/>
                    <a:pt x="8974" y="1563"/>
                    <a:pt x="9277" y="1765"/>
                  </a:cubicBezTo>
                  <a:cubicBezTo>
                    <a:pt x="10587" y="2572"/>
                    <a:pt x="11394" y="3882"/>
                    <a:pt x="12100" y="5244"/>
                  </a:cubicBezTo>
                  <a:cubicBezTo>
                    <a:pt x="12806" y="6605"/>
                    <a:pt x="13259" y="8117"/>
                    <a:pt x="13764" y="9630"/>
                  </a:cubicBezTo>
                  <a:lnTo>
                    <a:pt x="13864" y="9630"/>
                  </a:lnTo>
                  <a:cubicBezTo>
                    <a:pt x="13864" y="8016"/>
                    <a:pt x="13511" y="6403"/>
                    <a:pt x="12856" y="4891"/>
                  </a:cubicBezTo>
                  <a:cubicBezTo>
                    <a:pt x="12201" y="3378"/>
                    <a:pt x="11092" y="2017"/>
                    <a:pt x="9579" y="1210"/>
                  </a:cubicBezTo>
                  <a:cubicBezTo>
                    <a:pt x="9226" y="1009"/>
                    <a:pt x="8823" y="858"/>
                    <a:pt x="8369" y="757"/>
                  </a:cubicBezTo>
                  <a:cubicBezTo>
                    <a:pt x="7966" y="706"/>
                    <a:pt x="7563" y="656"/>
                    <a:pt x="7210" y="605"/>
                  </a:cubicBezTo>
                  <a:cubicBezTo>
                    <a:pt x="6403" y="454"/>
                    <a:pt x="5596" y="404"/>
                    <a:pt x="4790" y="303"/>
                  </a:cubicBezTo>
                  <a:cubicBezTo>
                    <a:pt x="3227" y="202"/>
                    <a:pt x="1614" y="1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2045833" y="3236083"/>
              <a:ext cx="274469" cy="533996"/>
            </a:xfrm>
            <a:custGeom>
              <a:avLst/>
              <a:gdLst/>
              <a:ahLst/>
              <a:cxnLst/>
              <a:rect l="l" t="t" r="r" b="b"/>
              <a:pathLst>
                <a:path w="12050" h="23444" extrusionOk="0">
                  <a:moveTo>
                    <a:pt x="1" y="1"/>
                  </a:moveTo>
                  <a:lnTo>
                    <a:pt x="1" y="1"/>
                  </a:lnTo>
                  <a:cubicBezTo>
                    <a:pt x="1" y="1"/>
                    <a:pt x="807" y="6908"/>
                    <a:pt x="1816" y="9327"/>
                  </a:cubicBezTo>
                  <a:cubicBezTo>
                    <a:pt x="1866" y="9479"/>
                    <a:pt x="1967" y="9630"/>
                    <a:pt x="2017" y="9832"/>
                  </a:cubicBezTo>
                  <a:cubicBezTo>
                    <a:pt x="2723" y="8470"/>
                    <a:pt x="3227" y="6958"/>
                    <a:pt x="3429" y="5345"/>
                  </a:cubicBezTo>
                  <a:cubicBezTo>
                    <a:pt x="3782" y="6958"/>
                    <a:pt x="3832" y="8672"/>
                    <a:pt x="3580" y="10386"/>
                  </a:cubicBezTo>
                  <a:cubicBezTo>
                    <a:pt x="3530" y="11041"/>
                    <a:pt x="3328" y="11747"/>
                    <a:pt x="3177" y="12403"/>
                  </a:cubicBezTo>
                  <a:cubicBezTo>
                    <a:pt x="3731" y="13663"/>
                    <a:pt x="4387" y="15125"/>
                    <a:pt x="5042" y="16587"/>
                  </a:cubicBezTo>
                  <a:cubicBezTo>
                    <a:pt x="5194" y="16285"/>
                    <a:pt x="5294" y="16033"/>
                    <a:pt x="5446" y="15730"/>
                  </a:cubicBezTo>
                  <a:cubicBezTo>
                    <a:pt x="6000" y="14066"/>
                    <a:pt x="6504" y="12352"/>
                    <a:pt x="6605" y="10588"/>
                  </a:cubicBezTo>
                  <a:lnTo>
                    <a:pt x="6605" y="10588"/>
                  </a:lnTo>
                  <a:cubicBezTo>
                    <a:pt x="6908" y="12352"/>
                    <a:pt x="6756" y="14218"/>
                    <a:pt x="6504" y="15982"/>
                  </a:cubicBezTo>
                  <a:cubicBezTo>
                    <a:pt x="6353" y="16890"/>
                    <a:pt x="6202" y="17797"/>
                    <a:pt x="6000" y="18654"/>
                  </a:cubicBezTo>
                  <a:cubicBezTo>
                    <a:pt x="6000" y="18654"/>
                    <a:pt x="6000" y="18654"/>
                    <a:pt x="6000" y="18704"/>
                  </a:cubicBezTo>
                  <a:cubicBezTo>
                    <a:pt x="7160" y="21326"/>
                    <a:pt x="8118" y="23443"/>
                    <a:pt x="8118" y="23443"/>
                  </a:cubicBezTo>
                  <a:cubicBezTo>
                    <a:pt x="8118" y="23443"/>
                    <a:pt x="10185" y="17495"/>
                    <a:pt x="11294" y="12403"/>
                  </a:cubicBezTo>
                  <a:cubicBezTo>
                    <a:pt x="11243" y="12201"/>
                    <a:pt x="11193" y="11999"/>
                    <a:pt x="11142" y="11798"/>
                  </a:cubicBezTo>
                  <a:cubicBezTo>
                    <a:pt x="10991" y="10890"/>
                    <a:pt x="10739" y="10033"/>
                    <a:pt x="10437" y="9227"/>
                  </a:cubicBezTo>
                  <a:cubicBezTo>
                    <a:pt x="10134" y="8370"/>
                    <a:pt x="9781" y="7563"/>
                    <a:pt x="9176" y="6807"/>
                  </a:cubicBezTo>
                  <a:lnTo>
                    <a:pt x="9176" y="6807"/>
                  </a:lnTo>
                  <a:cubicBezTo>
                    <a:pt x="9932" y="7361"/>
                    <a:pt x="10588" y="8067"/>
                    <a:pt x="11142" y="8823"/>
                  </a:cubicBezTo>
                  <a:cubicBezTo>
                    <a:pt x="11394" y="9075"/>
                    <a:pt x="11546" y="9378"/>
                    <a:pt x="11747" y="9680"/>
                  </a:cubicBezTo>
                  <a:cubicBezTo>
                    <a:pt x="12050" y="7714"/>
                    <a:pt x="11999" y="6151"/>
                    <a:pt x="11394" y="5546"/>
                  </a:cubicBezTo>
                  <a:cubicBezTo>
                    <a:pt x="11042" y="5244"/>
                    <a:pt x="10537" y="4891"/>
                    <a:pt x="9932" y="4538"/>
                  </a:cubicBezTo>
                  <a:lnTo>
                    <a:pt x="8521" y="4084"/>
                  </a:lnTo>
                  <a:cubicBezTo>
                    <a:pt x="7109" y="3681"/>
                    <a:pt x="5698" y="3227"/>
                    <a:pt x="4286" y="2874"/>
                  </a:cubicBezTo>
                  <a:cubicBezTo>
                    <a:pt x="5143" y="2874"/>
                    <a:pt x="6000" y="2874"/>
                    <a:pt x="6908" y="2925"/>
                  </a:cubicBezTo>
                  <a:cubicBezTo>
                    <a:pt x="3631" y="1412"/>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a:off x="2059613" y="3247562"/>
              <a:ext cx="186047" cy="254949"/>
            </a:xfrm>
            <a:custGeom>
              <a:avLst/>
              <a:gdLst/>
              <a:ahLst/>
              <a:cxnLst/>
              <a:rect l="l" t="t" r="r" b="b"/>
              <a:pathLst>
                <a:path w="8168" h="11193" extrusionOk="0">
                  <a:moveTo>
                    <a:pt x="51" y="1"/>
                  </a:moveTo>
                  <a:lnTo>
                    <a:pt x="1" y="51"/>
                  </a:lnTo>
                  <a:cubicBezTo>
                    <a:pt x="959" y="757"/>
                    <a:pt x="1816" y="1564"/>
                    <a:pt x="2622" y="2421"/>
                  </a:cubicBezTo>
                  <a:cubicBezTo>
                    <a:pt x="3429" y="3227"/>
                    <a:pt x="4185" y="4135"/>
                    <a:pt x="4891" y="5093"/>
                  </a:cubicBezTo>
                  <a:cubicBezTo>
                    <a:pt x="5546" y="6000"/>
                    <a:pt x="6101" y="7059"/>
                    <a:pt x="6656" y="8017"/>
                  </a:cubicBezTo>
                  <a:cubicBezTo>
                    <a:pt x="7210" y="9025"/>
                    <a:pt x="7613" y="10084"/>
                    <a:pt x="8067" y="11193"/>
                  </a:cubicBezTo>
                  <a:lnTo>
                    <a:pt x="8118" y="11193"/>
                  </a:lnTo>
                  <a:cubicBezTo>
                    <a:pt x="8168" y="9983"/>
                    <a:pt x="7865" y="8773"/>
                    <a:pt x="7361" y="7664"/>
                  </a:cubicBezTo>
                  <a:cubicBezTo>
                    <a:pt x="6908" y="6555"/>
                    <a:pt x="6151" y="5597"/>
                    <a:pt x="5395" y="4689"/>
                  </a:cubicBezTo>
                  <a:cubicBezTo>
                    <a:pt x="3883" y="2824"/>
                    <a:pt x="2068" y="126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a:off x="1708239" y="3220982"/>
              <a:ext cx="349111" cy="337813"/>
            </a:xfrm>
            <a:custGeom>
              <a:avLst/>
              <a:gdLst/>
              <a:ahLst/>
              <a:cxnLst/>
              <a:rect l="l" t="t" r="r" b="b"/>
              <a:pathLst>
                <a:path w="15327" h="14831" extrusionOk="0">
                  <a:moveTo>
                    <a:pt x="6291" y="0"/>
                  </a:moveTo>
                  <a:cubicBezTo>
                    <a:pt x="5615" y="0"/>
                    <a:pt x="5041" y="32"/>
                    <a:pt x="4639" y="109"/>
                  </a:cubicBezTo>
                  <a:cubicBezTo>
                    <a:pt x="3832" y="260"/>
                    <a:pt x="3127" y="1571"/>
                    <a:pt x="2522" y="3336"/>
                  </a:cubicBezTo>
                  <a:cubicBezTo>
                    <a:pt x="2975" y="3134"/>
                    <a:pt x="3379" y="2932"/>
                    <a:pt x="3883" y="2832"/>
                  </a:cubicBezTo>
                  <a:lnTo>
                    <a:pt x="3883" y="2832"/>
                  </a:lnTo>
                  <a:cubicBezTo>
                    <a:pt x="3227" y="3184"/>
                    <a:pt x="2723" y="3689"/>
                    <a:pt x="2270" y="4243"/>
                  </a:cubicBezTo>
                  <a:cubicBezTo>
                    <a:pt x="959" y="8428"/>
                    <a:pt x="1" y="14830"/>
                    <a:pt x="1" y="14830"/>
                  </a:cubicBezTo>
                  <a:cubicBezTo>
                    <a:pt x="1" y="14830"/>
                    <a:pt x="3127" y="12309"/>
                    <a:pt x="6051" y="9940"/>
                  </a:cubicBezTo>
                  <a:cubicBezTo>
                    <a:pt x="6252" y="9083"/>
                    <a:pt x="6454" y="8276"/>
                    <a:pt x="6555" y="7470"/>
                  </a:cubicBezTo>
                  <a:cubicBezTo>
                    <a:pt x="6706" y="6260"/>
                    <a:pt x="6706" y="5050"/>
                    <a:pt x="6151" y="3941"/>
                  </a:cubicBezTo>
                  <a:lnTo>
                    <a:pt x="6151" y="3941"/>
                  </a:lnTo>
                  <a:cubicBezTo>
                    <a:pt x="6908" y="4999"/>
                    <a:pt x="7109" y="6260"/>
                    <a:pt x="7210" y="7520"/>
                  </a:cubicBezTo>
                  <a:cubicBezTo>
                    <a:pt x="7210" y="8024"/>
                    <a:pt x="7210" y="8478"/>
                    <a:pt x="7210" y="8982"/>
                  </a:cubicBezTo>
                  <a:cubicBezTo>
                    <a:pt x="8118" y="8226"/>
                    <a:pt x="9025" y="7520"/>
                    <a:pt x="9731" y="6915"/>
                  </a:cubicBezTo>
                  <a:cubicBezTo>
                    <a:pt x="9731" y="6260"/>
                    <a:pt x="9681" y="5604"/>
                    <a:pt x="9630" y="4949"/>
                  </a:cubicBezTo>
                  <a:cubicBezTo>
                    <a:pt x="9529" y="4092"/>
                    <a:pt x="9378" y="3285"/>
                    <a:pt x="8975" y="2479"/>
                  </a:cubicBezTo>
                  <a:lnTo>
                    <a:pt x="8975" y="2479"/>
                  </a:lnTo>
                  <a:cubicBezTo>
                    <a:pt x="9630" y="3184"/>
                    <a:pt x="10084" y="3991"/>
                    <a:pt x="10487" y="4848"/>
                  </a:cubicBezTo>
                  <a:cubicBezTo>
                    <a:pt x="10638" y="5201"/>
                    <a:pt x="10790" y="5554"/>
                    <a:pt x="10941" y="5907"/>
                  </a:cubicBezTo>
                  <a:cubicBezTo>
                    <a:pt x="11042" y="5806"/>
                    <a:pt x="11143" y="5705"/>
                    <a:pt x="11193" y="5655"/>
                  </a:cubicBezTo>
                  <a:cubicBezTo>
                    <a:pt x="12655" y="4394"/>
                    <a:pt x="15327" y="765"/>
                    <a:pt x="15327" y="765"/>
                  </a:cubicBezTo>
                  <a:cubicBezTo>
                    <a:pt x="15327" y="765"/>
                    <a:pt x="9594" y="0"/>
                    <a:pt x="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a:off x="1769098" y="3236083"/>
              <a:ext cx="258411" cy="191787"/>
            </a:xfrm>
            <a:custGeom>
              <a:avLst/>
              <a:gdLst/>
              <a:ahLst/>
              <a:cxnLst/>
              <a:rect l="l" t="t" r="r" b="b"/>
              <a:pathLst>
                <a:path w="11345" h="8420" extrusionOk="0">
                  <a:moveTo>
                    <a:pt x="7210" y="1"/>
                  </a:moveTo>
                  <a:cubicBezTo>
                    <a:pt x="6555" y="1"/>
                    <a:pt x="5849" y="1"/>
                    <a:pt x="5143" y="51"/>
                  </a:cubicBezTo>
                  <a:cubicBezTo>
                    <a:pt x="4790" y="102"/>
                    <a:pt x="4437" y="152"/>
                    <a:pt x="4084" y="253"/>
                  </a:cubicBezTo>
                  <a:cubicBezTo>
                    <a:pt x="3883" y="303"/>
                    <a:pt x="3732" y="354"/>
                    <a:pt x="3530" y="454"/>
                  </a:cubicBezTo>
                  <a:cubicBezTo>
                    <a:pt x="3379" y="505"/>
                    <a:pt x="3177" y="656"/>
                    <a:pt x="3076" y="757"/>
                  </a:cubicBezTo>
                  <a:cubicBezTo>
                    <a:pt x="2219" y="1816"/>
                    <a:pt x="1665" y="2925"/>
                    <a:pt x="1160" y="4185"/>
                  </a:cubicBezTo>
                  <a:cubicBezTo>
                    <a:pt x="707" y="5496"/>
                    <a:pt x="253" y="6857"/>
                    <a:pt x="1" y="8420"/>
                  </a:cubicBezTo>
                  <a:lnTo>
                    <a:pt x="102" y="8420"/>
                  </a:lnTo>
                  <a:cubicBezTo>
                    <a:pt x="908" y="7059"/>
                    <a:pt x="1463" y="5748"/>
                    <a:pt x="2068" y="4488"/>
                  </a:cubicBezTo>
                  <a:cubicBezTo>
                    <a:pt x="2622" y="3328"/>
                    <a:pt x="3026" y="2068"/>
                    <a:pt x="3681" y="1160"/>
                  </a:cubicBezTo>
                  <a:cubicBezTo>
                    <a:pt x="3933" y="757"/>
                    <a:pt x="4639" y="656"/>
                    <a:pt x="5294" y="505"/>
                  </a:cubicBezTo>
                  <a:cubicBezTo>
                    <a:pt x="5950" y="404"/>
                    <a:pt x="6656" y="354"/>
                    <a:pt x="7311" y="303"/>
                  </a:cubicBezTo>
                  <a:cubicBezTo>
                    <a:pt x="8672" y="253"/>
                    <a:pt x="10033" y="253"/>
                    <a:pt x="11344" y="253"/>
                  </a:cubicBezTo>
                  <a:lnTo>
                    <a:pt x="11344" y="202"/>
                  </a:lnTo>
                  <a:cubicBezTo>
                    <a:pt x="9983" y="102"/>
                    <a:pt x="8622" y="1"/>
                    <a:pt x="7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a:off x="3523667" y="3293252"/>
              <a:ext cx="349111" cy="227638"/>
            </a:xfrm>
            <a:custGeom>
              <a:avLst/>
              <a:gdLst/>
              <a:ahLst/>
              <a:cxnLst/>
              <a:rect l="l" t="t" r="r" b="b"/>
              <a:pathLst>
                <a:path w="15327" h="9994" extrusionOk="0">
                  <a:moveTo>
                    <a:pt x="2169" y="1"/>
                  </a:moveTo>
                  <a:cubicBezTo>
                    <a:pt x="1533" y="1"/>
                    <a:pt x="1098" y="109"/>
                    <a:pt x="958" y="364"/>
                  </a:cubicBezTo>
                  <a:cubicBezTo>
                    <a:pt x="0" y="2078"/>
                    <a:pt x="252" y="9994"/>
                    <a:pt x="252" y="9994"/>
                  </a:cubicBezTo>
                  <a:cubicBezTo>
                    <a:pt x="252" y="9994"/>
                    <a:pt x="3227" y="7322"/>
                    <a:pt x="5193" y="5809"/>
                  </a:cubicBezTo>
                  <a:cubicBezTo>
                    <a:pt x="4538" y="5507"/>
                    <a:pt x="3832" y="5305"/>
                    <a:pt x="3126" y="5204"/>
                  </a:cubicBezTo>
                  <a:cubicBezTo>
                    <a:pt x="3746" y="4997"/>
                    <a:pt x="4434" y="4825"/>
                    <a:pt x="5217" y="4825"/>
                  </a:cubicBezTo>
                  <a:cubicBezTo>
                    <a:pt x="5389" y="4825"/>
                    <a:pt x="5566" y="4833"/>
                    <a:pt x="5748" y="4851"/>
                  </a:cubicBezTo>
                  <a:cubicBezTo>
                    <a:pt x="5949" y="4851"/>
                    <a:pt x="6201" y="4902"/>
                    <a:pt x="6453" y="4902"/>
                  </a:cubicBezTo>
                  <a:lnTo>
                    <a:pt x="6504" y="4902"/>
                  </a:lnTo>
                  <a:cubicBezTo>
                    <a:pt x="7058" y="4599"/>
                    <a:pt x="8268" y="4297"/>
                    <a:pt x="9630" y="4045"/>
                  </a:cubicBezTo>
                  <a:cubicBezTo>
                    <a:pt x="7815" y="3288"/>
                    <a:pt x="6000" y="2683"/>
                    <a:pt x="4185" y="2482"/>
                  </a:cubicBezTo>
                  <a:cubicBezTo>
                    <a:pt x="4604" y="2435"/>
                    <a:pt x="5037" y="2413"/>
                    <a:pt x="5481" y="2413"/>
                  </a:cubicBezTo>
                  <a:cubicBezTo>
                    <a:pt x="6958" y="2413"/>
                    <a:pt x="8556" y="2660"/>
                    <a:pt x="10184" y="3087"/>
                  </a:cubicBezTo>
                  <a:cubicBezTo>
                    <a:pt x="10840" y="3238"/>
                    <a:pt x="11545" y="3440"/>
                    <a:pt x="12201" y="3641"/>
                  </a:cubicBezTo>
                  <a:cubicBezTo>
                    <a:pt x="13915" y="3440"/>
                    <a:pt x="15326" y="3288"/>
                    <a:pt x="15326" y="3288"/>
                  </a:cubicBezTo>
                  <a:cubicBezTo>
                    <a:pt x="15326" y="3288"/>
                    <a:pt x="5681" y="1"/>
                    <a:pt x="2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a:off x="3522505" y="3358781"/>
              <a:ext cx="476596" cy="185067"/>
            </a:xfrm>
            <a:custGeom>
              <a:avLst/>
              <a:gdLst/>
              <a:ahLst/>
              <a:cxnLst/>
              <a:rect l="l" t="t" r="r" b="b"/>
              <a:pathLst>
                <a:path w="20924" h="8125" extrusionOk="0">
                  <a:moveTo>
                    <a:pt x="6312" y="0"/>
                  </a:moveTo>
                  <a:cubicBezTo>
                    <a:pt x="3650" y="0"/>
                    <a:pt x="1" y="8125"/>
                    <a:pt x="1" y="8125"/>
                  </a:cubicBezTo>
                  <a:cubicBezTo>
                    <a:pt x="3076" y="6360"/>
                    <a:pt x="7412" y="4344"/>
                    <a:pt x="7412" y="4344"/>
                  </a:cubicBezTo>
                  <a:cubicBezTo>
                    <a:pt x="7765" y="4394"/>
                    <a:pt x="8168" y="4445"/>
                    <a:pt x="8571" y="4495"/>
                  </a:cubicBezTo>
                  <a:cubicBezTo>
                    <a:pt x="8017" y="3638"/>
                    <a:pt x="7362" y="2781"/>
                    <a:pt x="6303" y="2327"/>
                  </a:cubicBezTo>
                  <a:lnTo>
                    <a:pt x="6303" y="2327"/>
                  </a:lnTo>
                  <a:cubicBezTo>
                    <a:pt x="6908" y="2428"/>
                    <a:pt x="7462" y="2680"/>
                    <a:pt x="8017" y="2983"/>
                  </a:cubicBezTo>
                  <a:cubicBezTo>
                    <a:pt x="8521" y="3285"/>
                    <a:pt x="9025" y="3688"/>
                    <a:pt x="9479" y="4092"/>
                  </a:cubicBezTo>
                  <a:cubicBezTo>
                    <a:pt x="9681" y="4243"/>
                    <a:pt x="9832" y="4445"/>
                    <a:pt x="10033" y="4596"/>
                  </a:cubicBezTo>
                  <a:cubicBezTo>
                    <a:pt x="10891" y="4697"/>
                    <a:pt x="11848" y="4747"/>
                    <a:pt x="12806" y="4797"/>
                  </a:cubicBezTo>
                  <a:cubicBezTo>
                    <a:pt x="12302" y="4142"/>
                    <a:pt x="11798" y="3537"/>
                    <a:pt x="11193" y="2932"/>
                  </a:cubicBezTo>
                  <a:lnTo>
                    <a:pt x="11193" y="2932"/>
                  </a:lnTo>
                  <a:cubicBezTo>
                    <a:pt x="12302" y="3436"/>
                    <a:pt x="13411" y="4041"/>
                    <a:pt x="14520" y="4697"/>
                  </a:cubicBezTo>
                  <a:cubicBezTo>
                    <a:pt x="14621" y="4747"/>
                    <a:pt x="14722" y="4848"/>
                    <a:pt x="14873" y="4898"/>
                  </a:cubicBezTo>
                  <a:cubicBezTo>
                    <a:pt x="18049" y="5100"/>
                    <a:pt x="20923" y="5201"/>
                    <a:pt x="20923" y="5201"/>
                  </a:cubicBezTo>
                  <a:cubicBezTo>
                    <a:pt x="20923" y="5201"/>
                    <a:pt x="10689" y="563"/>
                    <a:pt x="6454" y="8"/>
                  </a:cubicBezTo>
                  <a:cubicBezTo>
                    <a:pt x="6407" y="3"/>
                    <a:pt x="6359" y="0"/>
                    <a:pt x="6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a:off x="3058615" y="3381466"/>
              <a:ext cx="498394" cy="247364"/>
            </a:xfrm>
            <a:custGeom>
              <a:avLst/>
              <a:gdLst/>
              <a:ahLst/>
              <a:cxnLst/>
              <a:rect l="l" t="t" r="r" b="b"/>
              <a:pathLst>
                <a:path w="21881" h="10860" extrusionOk="0">
                  <a:moveTo>
                    <a:pt x="10080" y="1"/>
                  </a:moveTo>
                  <a:cubicBezTo>
                    <a:pt x="7160" y="1"/>
                    <a:pt x="0" y="10859"/>
                    <a:pt x="0" y="10859"/>
                  </a:cubicBezTo>
                  <a:cubicBezTo>
                    <a:pt x="0" y="10859"/>
                    <a:pt x="1513" y="10053"/>
                    <a:pt x="3429" y="9145"/>
                  </a:cubicBezTo>
                  <a:cubicBezTo>
                    <a:pt x="3832" y="8540"/>
                    <a:pt x="4286" y="7986"/>
                    <a:pt x="4739" y="7431"/>
                  </a:cubicBezTo>
                  <a:cubicBezTo>
                    <a:pt x="6151" y="5818"/>
                    <a:pt x="7815" y="4356"/>
                    <a:pt x="9731" y="3398"/>
                  </a:cubicBezTo>
                  <a:lnTo>
                    <a:pt x="9731" y="3398"/>
                  </a:lnTo>
                  <a:cubicBezTo>
                    <a:pt x="8268" y="4608"/>
                    <a:pt x="7210" y="6121"/>
                    <a:pt x="6403" y="7784"/>
                  </a:cubicBezTo>
                  <a:cubicBezTo>
                    <a:pt x="7966" y="7078"/>
                    <a:pt x="9478" y="6524"/>
                    <a:pt x="10335" y="6373"/>
                  </a:cubicBezTo>
                  <a:lnTo>
                    <a:pt x="10436" y="6373"/>
                  </a:lnTo>
                  <a:cubicBezTo>
                    <a:pt x="10588" y="6221"/>
                    <a:pt x="10789" y="6020"/>
                    <a:pt x="10991" y="5868"/>
                  </a:cubicBezTo>
                  <a:cubicBezTo>
                    <a:pt x="11848" y="5213"/>
                    <a:pt x="12806" y="4810"/>
                    <a:pt x="13814" y="4507"/>
                  </a:cubicBezTo>
                  <a:lnTo>
                    <a:pt x="13814" y="4507"/>
                  </a:lnTo>
                  <a:cubicBezTo>
                    <a:pt x="13310" y="5011"/>
                    <a:pt x="12907" y="5566"/>
                    <a:pt x="12604" y="6171"/>
                  </a:cubicBezTo>
                  <a:cubicBezTo>
                    <a:pt x="16184" y="5969"/>
                    <a:pt x="21880" y="5969"/>
                    <a:pt x="21880" y="5969"/>
                  </a:cubicBezTo>
                  <a:cubicBezTo>
                    <a:pt x="21880" y="5969"/>
                    <a:pt x="13108" y="575"/>
                    <a:pt x="10285" y="20"/>
                  </a:cubicBezTo>
                  <a:cubicBezTo>
                    <a:pt x="10219" y="7"/>
                    <a:pt x="10151" y="1"/>
                    <a:pt x="10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3186073" y="3505941"/>
              <a:ext cx="368631" cy="457053"/>
            </a:xfrm>
            <a:custGeom>
              <a:avLst/>
              <a:gdLst/>
              <a:ahLst/>
              <a:cxnLst/>
              <a:rect l="l" t="t" r="r" b="b"/>
              <a:pathLst>
                <a:path w="16184" h="20066" extrusionOk="0">
                  <a:moveTo>
                    <a:pt x="16184" y="0"/>
                  </a:moveTo>
                  <a:cubicBezTo>
                    <a:pt x="16183" y="0"/>
                    <a:pt x="757" y="2773"/>
                    <a:pt x="202" y="5344"/>
                  </a:cubicBezTo>
                  <a:cubicBezTo>
                    <a:pt x="51" y="5949"/>
                    <a:pt x="1" y="6705"/>
                    <a:pt x="51" y="7562"/>
                  </a:cubicBezTo>
                  <a:cubicBezTo>
                    <a:pt x="706" y="6957"/>
                    <a:pt x="1463" y="6453"/>
                    <a:pt x="2269" y="6100"/>
                  </a:cubicBezTo>
                  <a:lnTo>
                    <a:pt x="2269" y="6100"/>
                  </a:lnTo>
                  <a:cubicBezTo>
                    <a:pt x="1311" y="6856"/>
                    <a:pt x="605" y="7865"/>
                    <a:pt x="152" y="8974"/>
                  </a:cubicBezTo>
                  <a:cubicBezTo>
                    <a:pt x="706" y="13713"/>
                    <a:pt x="2925" y="20065"/>
                    <a:pt x="2925" y="20065"/>
                  </a:cubicBezTo>
                  <a:cubicBezTo>
                    <a:pt x="2925" y="20065"/>
                    <a:pt x="3933" y="17393"/>
                    <a:pt x="4941" y="14318"/>
                  </a:cubicBezTo>
                  <a:cubicBezTo>
                    <a:pt x="4286" y="12049"/>
                    <a:pt x="3731" y="9780"/>
                    <a:pt x="3882" y="7663"/>
                  </a:cubicBezTo>
                  <a:lnTo>
                    <a:pt x="3882" y="7663"/>
                  </a:lnTo>
                  <a:cubicBezTo>
                    <a:pt x="4185" y="9226"/>
                    <a:pt x="4840" y="10688"/>
                    <a:pt x="5647" y="12150"/>
                  </a:cubicBezTo>
                  <a:cubicBezTo>
                    <a:pt x="6050" y="10839"/>
                    <a:pt x="6454" y="9579"/>
                    <a:pt x="6756" y="8470"/>
                  </a:cubicBezTo>
                  <a:cubicBezTo>
                    <a:pt x="6403" y="7008"/>
                    <a:pt x="6101" y="5546"/>
                    <a:pt x="6252" y="4134"/>
                  </a:cubicBezTo>
                  <a:lnTo>
                    <a:pt x="6252" y="4134"/>
                  </a:lnTo>
                  <a:cubicBezTo>
                    <a:pt x="6403" y="5142"/>
                    <a:pt x="6706" y="6100"/>
                    <a:pt x="7109" y="7058"/>
                  </a:cubicBezTo>
                  <a:cubicBezTo>
                    <a:pt x="7159" y="6856"/>
                    <a:pt x="7210" y="6655"/>
                    <a:pt x="7260" y="6453"/>
                  </a:cubicBezTo>
                  <a:cubicBezTo>
                    <a:pt x="7260" y="6453"/>
                    <a:pt x="13461" y="4033"/>
                    <a:pt x="16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3525967" y="3502137"/>
              <a:ext cx="412273" cy="318452"/>
            </a:xfrm>
            <a:custGeom>
              <a:avLst/>
              <a:gdLst/>
              <a:ahLst/>
              <a:cxnLst/>
              <a:rect l="l" t="t" r="r" b="b"/>
              <a:pathLst>
                <a:path w="18100" h="13981" extrusionOk="0">
                  <a:moveTo>
                    <a:pt x="7314" y="1"/>
                  </a:moveTo>
                  <a:cubicBezTo>
                    <a:pt x="4025" y="1"/>
                    <a:pt x="0" y="369"/>
                    <a:pt x="0" y="369"/>
                  </a:cubicBezTo>
                  <a:cubicBezTo>
                    <a:pt x="0" y="369"/>
                    <a:pt x="4185" y="4452"/>
                    <a:pt x="6050" y="5763"/>
                  </a:cubicBezTo>
                  <a:cubicBezTo>
                    <a:pt x="6151" y="5864"/>
                    <a:pt x="6302" y="5914"/>
                    <a:pt x="6403" y="6015"/>
                  </a:cubicBezTo>
                  <a:cubicBezTo>
                    <a:pt x="6403" y="5662"/>
                    <a:pt x="6453" y="5309"/>
                    <a:pt x="6504" y="5007"/>
                  </a:cubicBezTo>
                  <a:cubicBezTo>
                    <a:pt x="6605" y="4150"/>
                    <a:pt x="6806" y="3293"/>
                    <a:pt x="7210" y="2587"/>
                  </a:cubicBezTo>
                  <a:lnTo>
                    <a:pt x="7210" y="2587"/>
                  </a:lnTo>
                  <a:cubicBezTo>
                    <a:pt x="7109" y="3394"/>
                    <a:pt x="7210" y="4251"/>
                    <a:pt x="7361" y="5108"/>
                  </a:cubicBezTo>
                  <a:cubicBezTo>
                    <a:pt x="7512" y="5763"/>
                    <a:pt x="7714" y="6418"/>
                    <a:pt x="7915" y="7074"/>
                  </a:cubicBezTo>
                  <a:cubicBezTo>
                    <a:pt x="8722" y="7628"/>
                    <a:pt x="9730" y="8334"/>
                    <a:pt x="10789" y="9040"/>
                  </a:cubicBezTo>
                  <a:cubicBezTo>
                    <a:pt x="10688" y="8586"/>
                    <a:pt x="10537" y="8133"/>
                    <a:pt x="10436" y="7679"/>
                  </a:cubicBezTo>
                  <a:cubicBezTo>
                    <a:pt x="10184" y="6519"/>
                    <a:pt x="9982" y="5259"/>
                    <a:pt x="10386" y="4251"/>
                  </a:cubicBezTo>
                  <a:lnTo>
                    <a:pt x="10386" y="4251"/>
                  </a:lnTo>
                  <a:cubicBezTo>
                    <a:pt x="10184" y="5309"/>
                    <a:pt x="10537" y="6519"/>
                    <a:pt x="10991" y="7628"/>
                  </a:cubicBezTo>
                  <a:cubicBezTo>
                    <a:pt x="11293" y="8385"/>
                    <a:pt x="11696" y="9141"/>
                    <a:pt x="12100" y="9897"/>
                  </a:cubicBezTo>
                  <a:cubicBezTo>
                    <a:pt x="15125" y="11964"/>
                    <a:pt x="18099" y="13981"/>
                    <a:pt x="18099" y="13981"/>
                  </a:cubicBezTo>
                  <a:cubicBezTo>
                    <a:pt x="18099" y="13981"/>
                    <a:pt x="16183" y="8637"/>
                    <a:pt x="14116" y="4654"/>
                  </a:cubicBezTo>
                  <a:cubicBezTo>
                    <a:pt x="13562" y="4099"/>
                    <a:pt x="12957" y="3595"/>
                    <a:pt x="12251" y="3192"/>
                  </a:cubicBezTo>
                  <a:lnTo>
                    <a:pt x="12251" y="3192"/>
                  </a:lnTo>
                  <a:cubicBezTo>
                    <a:pt x="12755" y="3293"/>
                    <a:pt x="13158" y="3494"/>
                    <a:pt x="13663" y="3747"/>
                  </a:cubicBezTo>
                  <a:cubicBezTo>
                    <a:pt x="12604" y="1881"/>
                    <a:pt x="11596" y="470"/>
                    <a:pt x="10789" y="268"/>
                  </a:cubicBezTo>
                  <a:cubicBezTo>
                    <a:pt x="10027" y="70"/>
                    <a:pt x="8739" y="1"/>
                    <a:pt x="7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a:off x="3319270" y="3508219"/>
              <a:ext cx="256110" cy="567296"/>
            </a:xfrm>
            <a:custGeom>
              <a:avLst/>
              <a:gdLst/>
              <a:ahLst/>
              <a:cxnLst/>
              <a:rect l="l" t="t" r="r" b="b"/>
              <a:pathLst>
                <a:path w="11244" h="24906" extrusionOk="0">
                  <a:moveTo>
                    <a:pt x="9680" y="1"/>
                  </a:moveTo>
                  <a:cubicBezTo>
                    <a:pt x="9680" y="1"/>
                    <a:pt x="6655" y="1816"/>
                    <a:pt x="4034" y="3782"/>
                  </a:cubicBezTo>
                  <a:cubicBezTo>
                    <a:pt x="4840" y="3580"/>
                    <a:pt x="5697" y="3379"/>
                    <a:pt x="6504" y="3227"/>
                  </a:cubicBezTo>
                  <a:lnTo>
                    <a:pt x="6504" y="3227"/>
                  </a:lnTo>
                  <a:cubicBezTo>
                    <a:pt x="5244" y="3832"/>
                    <a:pt x="4034" y="4488"/>
                    <a:pt x="2773" y="5093"/>
                  </a:cubicBezTo>
                  <a:lnTo>
                    <a:pt x="1513" y="5799"/>
                  </a:lnTo>
                  <a:cubicBezTo>
                    <a:pt x="1059" y="6202"/>
                    <a:pt x="656" y="6605"/>
                    <a:pt x="404" y="6958"/>
                  </a:cubicBezTo>
                  <a:cubicBezTo>
                    <a:pt x="1" y="7614"/>
                    <a:pt x="404" y="9076"/>
                    <a:pt x="1211" y="10941"/>
                  </a:cubicBezTo>
                  <a:cubicBezTo>
                    <a:pt x="1362" y="10638"/>
                    <a:pt x="1463" y="10336"/>
                    <a:pt x="1563" y="9983"/>
                  </a:cubicBezTo>
                  <a:cubicBezTo>
                    <a:pt x="1916" y="9176"/>
                    <a:pt x="2370" y="8370"/>
                    <a:pt x="2925" y="7765"/>
                  </a:cubicBezTo>
                  <a:lnTo>
                    <a:pt x="2925" y="7765"/>
                  </a:lnTo>
                  <a:cubicBezTo>
                    <a:pt x="2622" y="8521"/>
                    <a:pt x="2471" y="9378"/>
                    <a:pt x="2421" y="10235"/>
                  </a:cubicBezTo>
                  <a:cubicBezTo>
                    <a:pt x="2370" y="11143"/>
                    <a:pt x="2421" y="12000"/>
                    <a:pt x="2471" y="12907"/>
                  </a:cubicBezTo>
                  <a:cubicBezTo>
                    <a:pt x="2521" y="13159"/>
                    <a:pt x="2521" y="13361"/>
                    <a:pt x="2572" y="13613"/>
                  </a:cubicBezTo>
                  <a:cubicBezTo>
                    <a:pt x="5345" y="18705"/>
                    <a:pt x="9680" y="24906"/>
                    <a:pt x="9680" y="24906"/>
                  </a:cubicBezTo>
                  <a:cubicBezTo>
                    <a:pt x="9680" y="24906"/>
                    <a:pt x="9932" y="22284"/>
                    <a:pt x="10235" y="19158"/>
                  </a:cubicBezTo>
                  <a:cubicBezTo>
                    <a:pt x="9680" y="18201"/>
                    <a:pt x="9176" y="17293"/>
                    <a:pt x="8722" y="16335"/>
                  </a:cubicBezTo>
                  <a:cubicBezTo>
                    <a:pt x="7815" y="14571"/>
                    <a:pt x="7059" y="12705"/>
                    <a:pt x="6756" y="10890"/>
                  </a:cubicBezTo>
                  <a:lnTo>
                    <a:pt x="6756" y="10890"/>
                  </a:lnTo>
                  <a:cubicBezTo>
                    <a:pt x="7412" y="12655"/>
                    <a:pt x="8521" y="14268"/>
                    <a:pt x="9731" y="15881"/>
                  </a:cubicBezTo>
                  <a:cubicBezTo>
                    <a:pt x="9932" y="16184"/>
                    <a:pt x="10184" y="16436"/>
                    <a:pt x="10436" y="16739"/>
                  </a:cubicBezTo>
                  <a:cubicBezTo>
                    <a:pt x="10588" y="15075"/>
                    <a:pt x="10739" y="13411"/>
                    <a:pt x="10840" y="12050"/>
                  </a:cubicBezTo>
                  <a:cubicBezTo>
                    <a:pt x="10386" y="11395"/>
                    <a:pt x="10033" y="10790"/>
                    <a:pt x="9680" y="10134"/>
                  </a:cubicBezTo>
                  <a:cubicBezTo>
                    <a:pt x="8874" y="8521"/>
                    <a:pt x="8369" y="6908"/>
                    <a:pt x="8168" y="5345"/>
                  </a:cubicBezTo>
                  <a:lnTo>
                    <a:pt x="8168" y="5345"/>
                  </a:lnTo>
                  <a:cubicBezTo>
                    <a:pt x="8874" y="6807"/>
                    <a:pt x="9882" y="8118"/>
                    <a:pt x="11041" y="9328"/>
                  </a:cubicBezTo>
                  <a:cubicBezTo>
                    <a:pt x="11092" y="9076"/>
                    <a:pt x="11092" y="8924"/>
                    <a:pt x="11092" y="8773"/>
                  </a:cubicBezTo>
                  <a:cubicBezTo>
                    <a:pt x="11243" y="6303"/>
                    <a:pt x="9680" y="1"/>
                    <a:pt x="9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a:off x="3420330" y="3520860"/>
              <a:ext cx="110243" cy="269868"/>
            </a:xfrm>
            <a:custGeom>
              <a:avLst/>
              <a:gdLst/>
              <a:ahLst/>
              <a:cxnLst/>
              <a:rect l="l" t="t" r="r" b="b"/>
              <a:pathLst>
                <a:path w="4840" h="11848" extrusionOk="0">
                  <a:moveTo>
                    <a:pt x="4789" y="1"/>
                  </a:moveTo>
                  <a:cubicBezTo>
                    <a:pt x="3277" y="1463"/>
                    <a:pt x="2067" y="3126"/>
                    <a:pt x="1160" y="5092"/>
                  </a:cubicBezTo>
                  <a:cubicBezTo>
                    <a:pt x="706" y="6101"/>
                    <a:pt x="252" y="7109"/>
                    <a:pt x="151" y="8268"/>
                  </a:cubicBezTo>
                  <a:cubicBezTo>
                    <a:pt x="0" y="9428"/>
                    <a:pt x="101" y="10638"/>
                    <a:pt x="504" y="11848"/>
                  </a:cubicBezTo>
                  <a:lnTo>
                    <a:pt x="605" y="11848"/>
                  </a:lnTo>
                  <a:cubicBezTo>
                    <a:pt x="655" y="10638"/>
                    <a:pt x="756" y="9579"/>
                    <a:pt x="1008" y="8470"/>
                  </a:cubicBezTo>
                  <a:cubicBezTo>
                    <a:pt x="1210" y="7411"/>
                    <a:pt x="1412" y="6403"/>
                    <a:pt x="1765" y="5395"/>
                  </a:cubicBezTo>
                  <a:cubicBezTo>
                    <a:pt x="2117" y="4387"/>
                    <a:pt x="2622" y="3429"/>
                    <a:pt x="3126" y="2572"/>
                  </a:cubicBezTo>
                  <a:cubicBezTo>
                    <a:pt x="3630" y="1664"/>
                    <a:pt x="4184" y="807"/>
                    <a:pt x="4840" y="51"/>
                  </a:cubicBezTo>
                  <a:lnTo>
                    <a:pt x="47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1"/>
            <p:cNvSpPr/>
            <p:nvPr/>
          </p:nvSpPr>
          <p:spPr>
            <a:xfrm>
              <a:off x="3558105" y="3514254"/>
              <a:ext cx="305492" cy="197253"/>
            </a:xfrm>
            <a:custGeom>
              <a:avLst/>
              <a:gdLst/>
              <a:ahLst/>
              <a:cxnLst/>
              <a:rect l="l" t="t" r="r" b="b"/>
              <a:pathLst>
                <a:path w="13412" h="8660" extrusionOk="0">
                  <a:moveTo>
                    <a:pt x="2118" y="1"/>
                  </a:moveTo>
                  <a:cubicBezTo>
                    <a:pt x="1412" y="1"/>
                    <a:pt x="707" y="13"/>
                    <a:pt x="1" y="38"/>
                  </a:cubicBezTo>
                  <a:lnTo>
                    <a:pt x="51" y="139"/>
                  </a:lnTo>
                  <a:cubicBezTo>
                    <a:pt x="1412" y="139"/>
                    <a:pt x="2824" y="240"/>
                    <a:pt x="4286" y="391"/>
                  </a:cubicBezTo>
                  <a:cubicBezTo>
                    <a:pt x="4992" y="442"/>
                    <a:pt x="5698" y="593"/>
                    <a:pt x="6403" y="694"/>
                  </a:cubicBezTo>
                  <a:cubicBezTo>
                    <a:pt x="7059" y="895"/>
                    <a:pt x="7815" y="1047"/>
                    <a:pt x="8218" y="1450"/>
                  </a:cubicBezTo>
                  <a:cubicBezTo>
                    <a:pt x="9075" y="2458"/>
                    <a:pt x="9781" y="3769"/>
                    <a:pt x="10638" y="4929"/>
                  </a:cubicBezTo>
                  <a:cubicBezTo>
                    <a:pt x="11495" y="6139"/>
                    <a:pt x="12302" y="7399"/>
                    <a:pt x="13310" y="8659"/>
                  </a:cubicBezTo>
                  <a:lnTo>
                    <a:pt x="13411" y="8609"/>
                  </a:lnTo>
                  <a:cubicBezTo>
                    <a:pt x="12857" y="7248"/>
                    <a:pt x="12100" y="5937"/>
                    <a:pt x="11395" y="4677"/>
                  </a:cubicBezTo>
                  <a:cubicBezTo>
                    <a:pt x="10588" y="3416"/>
                    <a:pt x="9781" y="2257"/>
                    <a:pt x="8672" y="1097"/>
                  </a:cubicBezTo>
                  <a:cubicBezTo>
                    <a:pt x="8571" y="996"/>
                    <a:pt x="8319" y="795"/>
                    <a:pt x="8118" y="744"/>
                  </a:cubicBezTo>
                  <a:cubicBezTo>
                    <a:pt x="7916" y="643"/>
                    <a:pt x="7714" y="543"/>
                    <a:pt x="7513" y="492"/>
                  </a:cubicBezTo>
                  <a:cubicBezTo>
                    <a:pt x="7160" y="391"/>
                    <a:pt x="6756" y="291"/>
                    <a:pt x="6403" y="240"/>
                  </a:cubicBezTo>
                  <a:cubicBezTo>
                    <a:pt x="5647" y="139"/>
                    <a:pt x="4941" y="89"/>
                    <a:pt x="4236" y="38"/>
                  </a:cubicBezTo>
                  <a:cubicBezTo>
                    <a:pt x="3530" y="13"/>
                    <a:pt x="2824" y="1"/>
                    <a:pt x="2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1"/>
            <p:cNvSpPr/>
            <p:nvPr/>
          </p:nvSpPr>
          <p:spPr>
            <a:xfrm>
              <a:off x="3229713" y="3528900"/>
              <a:ext cx="257249" cy="259550"/>
            </a:xfrm>
            <a:custGeom>
              <a:avLst/>
              <a:gdLst/>
              <a:ahLst/>
              <a:cxnLst/>
              <a:rect l="l" t="t" r="r" b="b"/>
              <a:pathLst>
                <a:path w="11294" h="11395" extrusionOk="0">
                  <a:moveTo>
                    <a:pt x="11293" y="0"/>
                  </a:moveTo>
                  <a:cubicBezTo>
                    <a:pt x="9781" y="303"/>
                    <a:pt x="8268" y="656"/>
                    <a:pt x="6806" y="1059"/>
                  </a:cubicBezTo>
                  <a:cubicBezTo>
                    <a:pt x="6050" y="1261"/>
                    <a:pt x="5344" y="1513"/>
                    <a:pt x="4588" y="1714"/>
                  </a:cubicBezTo>
                  <a:cubicBezTo>
                    <a:pt x="4235" y="1815"/>
                    <a:pt x="3882" y="1967"/>
                    <a:pt x="3529" y="2118"/>
                  </a:cubicBezTo>
                  <a:cubicBezTo>
                    <a:pt x="3126" y="2219"/>
                    <a:pt x="2773" y="2471"/>
                    <a:pt x="2471" y="2672"/>
                  </a:cubicBezTo>
                  <a:cubicBezTo>
                    <a:pt x="1261" y="3681"/>
                    <a:pt x="504" y="5143"/>
                    <a:pt x="252" y="6605"/>
                  </a:cubicBezTo>
                  <a:cubicBezTo>
                    <a:pt x="0" y="8168"/>
                    <a:pt x="101" y="9781"/>
                    <a:pt x="504" y="11394"/>
                  </a:cubicBezTo>
                  <a:lnTo>
                    <a:pt x="605" y="11344"/>
                  </a:lnTo>
                  <a:cubicBezTo>
                    <a:pt x="706" y="9781"/>
                    <a:pt x="756" y="8268"/>
                    <a:pt x="1109" y="6806"/>
                  </a:cubicBezTo>
                  <a:cubicBezTo>
                    <a:pt x="1412" y="5445"/>
                    <a:pt x="1866" y="4084"/>
                    <a:pt x="2924" y="3126"/>
                  </a:cubicBezTo>
                  <a:cubicBezTo>
                    <a:pt x="3176" y="2874"/>
                    <a:pt x="3479" y="2672"/>
                    <a:pt x="3781" y="2572"/>
                  </a:cubicBezTo>
                  <a:cubicBezTo>
                    <a:pt x="4134" y="2420"/>
                    <a:pt x="4487" y="2269"/>
                    <a:pt x="4840" y="2168"/>
                  </a:cubicBezTo>
                  <a:cubicBezTo>
                    <a:pt x="5546" y="1866"/>
                    <a:pt x="6252" y="1664"/>
                    <a:pt x="6957" y="1412"/>
                  </a:cubicBezTo>
                  <a:cubicBezTo>
                    <a:pt x="8419" y="908"/>
                    <a:pt x="9831" y="454"/>
                    <a:pt x="11293" y="51"/>
                  </a:cubicBezTo>
                  <a:lnTo>
                    <a:pt x="11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3122913" y="3397843"/>
              <a:ext cx="218208" cy="168986"/>
            </a:xfrm>
            <a:custGeom>
              <a:avLst/>
              <a:gdLst/>
              <a:ahLst/>
              <a:cxnLst/>
              <a:rect l="l" t="t" r="r" b="b"/>
              <a:pathLst>
                <a:path w="9580" h="7419" extrusionOk="0">
                  <a:moveTo>
                    <a:pt x="7797" y="1"/>
                  </a:moveTo>
                  <a:cubicBezTo>
                    <a:pt x="7215" y="1"/>
                    <a:pt x="6712" y="231"/>
                    <a:pt x="6252" y="461"/>
                  </a:cubicBezTo>
                  <a:cubicBezTo>
                    <a:pt x="5345" y="1015"/>
                    <a:pt x="4588" y="1721"/>
                    <a:pt x="3883" y="2477"/>
                  </a:cubicBezTo>
                  <a:cubicBezTo>
                    <a:pt x="2471" y="3990"/>
                    <a:pt x="1211" y="5654"/>
                    <a:pt x="1" y="7368"/>
                  </a:cubicBezTo>
                  <a:lnTo>
                    <a:pt x="51" y="7418"/>
                  </a:lnTo>
                  <a:cubicBezTo>
                    <a:pt x="1564" y="5855"/>
                    <a:pt x="2925" y="4292"/>
                    <a:pt x="4286" y="2780"/>
                  </a:cubicBezTo>
                  <a:cubicBezTo>
                    <a:pt x="4992" y="2074"/>
                    <a:pt x="5698" y="1318"/>
                    <a:pt x="6555" y="763"/>
                  </a:cubicBezTo>
                  <a:cubicBezTo>
                    <a:pt x="6916" y="538"/>
                    <a:pt x="7358" y="352"/>
                    <a:pt x="7808" y="352"/>
                  </a:cubicBezTo>
                  <a:cubicBezTo>
                    <a:pt x="7861" y="352"/>
                    <a:pt x="7914" y="355"/>
                    <a:pt x="7966" y="360"/>
                  </a:cubicBezTo>
                  <a:cubicBezTo>
                    <a:pt x="8470" y="360"/>
                    <a:pt x="9025" y="562"/>
                    <a:pt x="9579" y="663"/>
                  </a:cubicBezTo>
                  <a:cubicBezTo>
                    <a:pt x="9075" y="410"/>
                    <a:pt x="8571" y="108"/>
                    <a:pt x="7966" y="7"/>
                  </a:cubicBezTo>
                  <a:cubicBezTo>
                    <a:pt x="7909" y="3"/>
                    <a:pt x="7853" y="1"/>
                    <a:pt x="7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3543186" y="3302454"/>
              <a:ext cx="223948" cy="152974"/>
            </a:xfrm>
            <a:custGeom>
              <a:avLst/>
              <a:gdLst/>
              <a:ahLst/>
              <a:cxnLst/>
              <a:rect l="l" t="t" r="r" b="b"/>
              <a:pathLst>
                <a:path w="9832" h="6716" extrusionOk="0">
                  <a:moveTo>
                    <a:pt x="1719" y="1"/>
                  </a:moveTo>
                  <a:cubicBezTo>
                    <a:pt x="1618" y="1"/>
                    <a:pt x="1515" y="4"/>
                    <a:pt x="1412" y="11"/>
                  </a:cubicBezTo>
                  <a:cubicBezTo>
                    <a:pt x="1362" y="11"/>
                    <a:pt x="1261" y="11"/>
                    <a:pt x="1110" y="61"/>
                  </a:cubicBezTo>
                  <a:cubicBezTo>
                    <a:pt x="1059" y="61"/>
                    <a:pt x="1059" y="61"/>
                    <a:pt x="1009" y="112"/>
                  </a:cubicBezTo>
                  <a:cubicBezTo>
                    <a:pt x="908" y="162"/>
                    <a:pt x="908" y="162"/>
                    <a:pt x="857" y="212"/>
                  </a:cubicBezTo>
                  <a:cubicBezTo>
                    <a:pt x="757" y="364"/>
                    <a:pt x="706" y="465"/>
                    <a:pt x="656" y="616"/>
                  </a:cubicBezTo>
                  <a:cubicBezTo>
                    <a:pt x="555" y="868"/>
                    <a:pt x="454" y="1170"/>
                    <a:pt x="404" y="1422"/>
                  </a:cubicBezTo>
                  <a:cubicBezTo>
                    <a:pt x="303" y="1977"/>
                    <a:pt x="202" y="2531"/>
                    <a:pt x="152" y="3136"/>
                  </a:cubicBezTo>
                  <a:cubicBezTo>
                    <a:pt x="51" y="4296"/>
                    <a:pt x="0" y="5456"/>
                    <a:pt x="152" y="6716"/>
                  </a:cubicBezTo>
                  <a:lnTo>
                    <a:pt x="202" y="6716"/>
                  </a:lnTo>
                  <a:cubicBezTo>
                    <a:pt x="404" y="5556"/>
                    <a:pt x="555" y="4346"/>
                    <a:pt x="706" y="3237"/>
                  </a:cubicBezTo>
                  <a:lnTo>
                    <a:pt x="908" y="1523"/>
                  </a:lnTo>
                  <a:cubicBezTo>
                    <a:pt x="958" y="1271"/>
                    <a:pt x="1009" y="1019"/>
                    <a:pt x="1059" y="767"/>
                  </a:cubicBezTo>
                  <a:cubicBezTo>
                    <a:pt x="1110" y="616"/>
                    <a:pt x="1160" y="515"/>
                    <a:pt x="1210" y="414"/>
                  </a:cubicBezTo>
                  <a:cubicBezTo>
                    <a:pt x="1261" y="414"/>
                    <a:pt x="1261" y="364"/>
                    <a:pt x="1261" y="364"/>
                  </a:cubicBezTo>
                  <a:cubicBezTo>
                    <a:pt x="1311" y="364"/>
                    <a:pt x="1362" y="313"/>
                    <a:pt x="1362" y="313"/>
                  </a:cubicBezTo>
                  <a:lnTo>
                    <a:pt x="1513" y="313"/>
                  </a:lnTo>
                  <a:cubicBezTo>
                    <a:pt x="1611" y="310"/>
                    <a:pt x="1709" y="308"/>
                    <a:pt x="1808" y="308"/>
                  </a:cubicBezTo>
                  <a:cubicBezTo>
                    <a:pt x="3034" y="308"/>
                    <a:pt x="4341" y="584"/>
                    <a:pt x="5647" y="817"/>
                  </a:cubicBezTo>
                  <a:cubicBezTo>
                    <a:pt x="7008" y="1069"/>
                    <a:pt x="8420" y="1422"/>
                    <a:pt x="9831" y="1725"/>
                  </a:cubicBezTo>
                  <a:lnTo>
                    <a:pt x="9831" y="1674"/>
                  </a:lnTo>
                  <a:cubicBezTo>
                    <a:pt x="8420" y="1322"/>
                    <a:pt x="7058" y="969"/>
                    <a:pt x="5647" y="616"/>
                  </a:cubicBezTo>
                  <a:cubicBezTo>
                    <a:pt x="4941" y="465"/>
                    <a:pt x="4235" y="313"/>
                    <a:pt x="3529" y="212"/>
                  </a:cubicBezTo>
                  <a:cubicBezTo>
                    <a:pt x="2964" y="125"/>
                    <a:pt x="2360" y="1"/>
                    <a:pt x="1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3575347" y="3379530"/>
              <a:ext cx="101064" cy="98877"/>
            </a:xfrm>
            <a:custGeom>
              <a:avLst/>
              <a:gdLst/>
              <a:ahLst/>
              <a:cxnLst/>
              <a:rect l="l" t="t" r="r" b="b"/>
              <a:pathLst>
                <a:path w="4437" h="4341" extrusionOk="0">
                  <a:moveTo>
                    <a:pt x="4275" y="0"/>
                  </a:moveTo>
                  <a:cubicBezTo>
                    <a:pt x="3678" y="0"/>
                    <a:pt x="3251" y="372"/>
                    <a:pt x="2823" y="610"/>
                  </a:cubicBezTo>
                  <a:cubicBezTo>
                    <a:pt x="2420" y="962"/>
                    <a:pt x="2117" y="1366"/>
                    <a:pt x="1765" y="1769"/>
                  </a:cubicBezTo>
                  <a:cubicBezTo>
                    <a:pt x="1109" y="2576"/>
                    <a:pt x="555" y="3433"/>
                    <a:pt x="0" y="4290"/>
                  </a:cubicBezTo>
                  <a:lnTo>
                    <a:pt x="50" y="4340"/>
                  </a:lnTo>
                  <a:cubicBezTo>
                    <a:pt x="756" y="3534"/>
                    <a:pt x="1412" y="2777"/>
                    <a:pt x="2117" y="2021"/>
                  </a:cubicBezTo>
                  <a:cubicBezTo>
                    <a:pt x="2521" y="1668"/>
                    <a:pt x="2874" y="1315"/>
                    <a:pt x="3227" y="962"/>
                  </a:cubicBezTo>
                  <a:cubicBezTo>
                    <a:pt x="3579" y="610"/>
                    <a:pt x="3932" y="257"/>
                    <a:pt x="4437" y="55"/>
                  </a:cubicBezTo>
                  <a:lnTo>
                    <a:pt x="4386" y="5"/>
                  </a:lnTo>
                  <a:cubicBezTo>
                    <a:pt x="4348" y="2"/>
                    <a:pt x="4311" y="0"/>
                    <a:pt x="4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4198855" y="3366980"/>
              <a:ext cx="140104" cy="359452"/>
            </a:xfrm>
            <a:custGeom>
              <a:avLst/>
              <a:gdLst/>
              <a:ahLst/>
              <a:cxnLst/>
              <a:rect l="l" t="t" r="r" b="b"/>
              <a:pathLst>
                <a:path w="6151" h="15781" extrusionOk="0">
                  <a:moveTo>
                    <a:pt x="6151" y="1"/>
                  </a:moveTo>
                  <a:lnTo>
                    <a:pt x="6151" y="1"/>
                  </a:lnTo>
                  <a:cubicBezTo>
                    <a:pt x="6150" y="1"/>
                    <a:pt x="2672" y="3681"/>
                    <a:pt x="1160" y="5950"/>
                  </a:cubicBezTo>
                  <a:cubicBezTo>
                    <a:pt x="1059" y="6404"/>
                    <a:pt x="1008" y="6908"/>
                    <a:pt x="1008" y="7412"/>
                  </a:cubicBezTo>
                  <a:cubicBezTo>
                    <a:pt x="958" y="7109"/>
                    <a:pt x="908" y="6757"/>
                    <a:pt x="857" y="6404"/>
                  </a:cubicBezTo>
                  <a:cubicBezTo>
                    <a:pt x="303" y="7261"/>
                    <a:pt x="0" y="8017"/>
                    <a:pt x="151" y="8521"/>
                  </a:cubicBezTo>
                  <a:cubicBezTo>
                    <a:pt x="605" y="10134"/>
                    <a:pt x="3428" y="15781"/>
                    <a:pt x="3428" y="15781"/>
                  </a:cubicBezTo>
                  <a:cubicBezTo>
                    <a:pt x="3428" y="15781"/>
                    <a:pt x="4437" y="13462"/>
                    <a:pt x="4638" y="12151"/>
                  </a:cubicBezTo>
                  <a:cubicBezTo>
                    <a:pt x="4638" y="12050"/>
                    <a:pt x="4638" y="12000"/>
                    <a:pt x="4638" y="11899"/>
                  </a:cubicBezTo>
                  <a:cubicBezTo>
                    <a:pt x="4386" y="11848"/>
                    <a:pt x="4185" y="11798"/>
                    <a:pt x="3933" y="11697"/>
                  </a:cubicBezTo>
                  <a:cubicBezTo>
                    <a:pt x="3378" y="11546"/>
                    <a:pt x="2823" y="11344"/>
                    <a:pt x="2319" y="10991"/>
                  </a:cubicBezTo>
                  <a:lnTo>
                    <a:pt x="2319" y="10991"/>
                  </a:lnTo>
                  <a:cubicBezTo>
                    <a:pt x="2571" y="11067"/>
                    <a:pt x="2798" y="11092"/>
                    <a:pt x="3019" y="11092"/>
                  </a:cubicBezTo>
                  <a:cubicBezTo>
                    <a:pt x="3239" y="11092"/>
                    <a:pt x="3454" y="11067"/>
                    <a:pt x="3680" y="11042"/>
                  </a:cubicBezTo>
                  <a:cubicBezTo>
                    <a:pt x="4084" y="10991"/>
                    <a:pt x="4437" y="10890"/>
                    <a:pt x="4790" y="10739"/>
                  </a:cubicBezTo>
                  <a:cubicBezTo>
                    <a:pt x="4890" y="10084"/>
                    <a:pt x="4991" y="9227"/>
                    <a:pt x="5142" y="8269"/>
                  </a:cubicBezTo>
                  <a:lnTo>
                    <a:pt x="5142" y="8269"/>
                  </a:lnTo>
                  <a:cubicBezTo>
                    <a:pt x="4840" y="8370"/>
                    <a:pt x="4538" y="8521"/>
                    <a:pt x="4285" y="8622"/>
                  </a:cubicBezTo>
                  <a:cubicBezTo>
                    <a:pt x="3857" y="8775"/>
                    <a:pt x="3429" y="8890"/>
                    <a:pt x="3001" y="8890"/>
                  </a:cubicBezTo>
                  <a:cubicBezTo>
                    <a:pt x="2724" y="8890"/>
                    <a:pt x="2446" y="8842"/>
                    <a:pt x="2168" y="8723"/>
                  </a:cubicBezTo>
                  <a:lnTo>
                    <a:pt x="2168" y="8723"/>
                  </a:lnTo>
                  <a:cubicBezTo>
                    <a:pt x="2285" y="8750"/>
                    <a:pt x="2401" y="8762"/>
                    <a:pt x="2516" y="8762"/>
                  </a:cubicBezTo>
                  <a:cubicBezTo>
                    <a:pt x="3040" y="8762"/>
                    <a:pt x="3537" y="8499"/>
                    <a:pt x="4033" y="8168"/>
                  </a:cubicBezTo>
                  <a:cubicBezTo>
                    <a:pt x="4437" y="7866"/>
                    <a:pt x="4840" y="7462"/>
                    <a:pt x="5294" y="7059"/>
                  </a:cubicBezTo>
                  <a:cubicBezTo>
                    <a:pt x="5697" y="3833"/>
                    <a:pt x="6151" y="1"/>
                    <a:pt x="6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4220675" y="3474919"/>
              <a:ext cx="60884" cy="229688"/>
            </a:xfrm>
            <a:custGeom>
              <a:avLst/>
              <a:gdLst/>
              <a:ahLst/>
              <a:cxnLst/>
              <a:rect l="l" t="t" r="r" b="b"/>
              <a:pathLst>
                <a:path w="2673" h="10084" extrusionOk="0">
                  <a:moveTo>
                    <a:pt x="2622" y="1"/>
                  </a:moveTo>
                  <a:cubicBezTo>
                    <a:pt x="1916" y="707"/>
                    <a:pt x="1361" y="1463"/>
                    <a:pt x="908" y="2169"/>
                  </a:cubicBezTo>
                  <a:cubicBezTo>
                    <a:pt x="504" y="2824"/>
                    <a:pt x="202" y="3429"/>
                    <a:pt x="0" y="4236"/>
                  </a:cubicBezTo>
                  <a:cubicBezTo>
                    <a:pt x="0" y="4337"/>
                    <a:pt x="0" y="4488"/>
                    <a:pt x="0" y="4589"/>
                  </a:cubicBezTo>
                  <a:cubicBezTo>
                    <a:pt x="0" y="4740"/>
                    <a:pt x="50" y="4891"/>
                    <a:pt x="101" y="4992"/>
                  </a:cubicBezTo>
                  <a:cubicBezTo>
                    <a:pt x="151" y="5244"/>
                    <a:pt x="202" y="5496"/>
                    <a:pt x="303" y="5748"/>
                  </a:cubicBezTo>
                  <a:cubicBezTo>
                    <a:pt x="454" y="6252"/>
                    <a:pt x="655" y="6706"/>
                    <a:pt x="857" y="7160"/>
                  </a:cubicBezTo>
                  <a:cubicBezTo>
                    <a:pt x="1210" y="8168"/>
                    <a:pt x="1664" y="9126"/>
                    <a:pt x="2117" y="10084"/>
                  </a:cubicBezTo>
                  <a:lnTo>
                    <a:pt x="2168" y="10084"/>
                  </a:lnTo>
                  <a:cubicBezTo>
                    <a:pt x="1765" y="9126"/>
                    <a:pt x="1361" y="8168"/>
                    <a:pt x="1008" y="7210"/>
                  </a:cubicBezTo>
                  <a:cubicBezTo>
                    <a:pt x="857" y="6706"/>
                    <a:pt x="655" y="6252"/>
                    <a:pt x="504" y="5799"/>
                  </a:cubicBezTo>
                  <a:cubicBezTo>
                    <a:pt x="403" y="5345"/>
                    <a:pt x="252" y="4790"/>
                    <a:pt x="353" y="4538"/>
                  </a:cubicBezTo>
                  <a:cubicBezTo>
                    <a:pt x="555" y="3933"/>
                    <a:pt x="958" y="3379"/>
                    <a:pt x="1311" y="2723"/>
                  </a:cubicBezTo>
                  <a:cubicBezTo>
                    <a:pt x="1714" y="1917"/>
                    <a:pt x="2218" y="1110"/>
                    <a:pt x="2672" y="51"/>
                  </a:cubicBezTo>
                  <a:lnTo>
                    <a:pt x="26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3886520" y="3526303"/>
              <a:ext cx="396192" cy="209302"/>
            </a:xfrm>
            <a:custGeom>
              <a:avLst/>
              <a:gdLst/>
              <a:ahLst/>
              <a:cxnLst/>
              <a:rect l="l" t="t" r="r" b="b"/>
              <a:pathLst>
                <a:path w="17394" h="9189" extrusionOk="0">
                  <a:moveTo>
                    <a:pt x="10270" y="0"/>
                  </a:moveTo>
                  <a:cubicBezTo>
                    <a:pt x="7717" y="0"/>
                    <a:pt x="0" y="9189"/>
                    <a:pt x="0" y="9189"/>
                  </a:cubicBezTo>
                  <a:cubicBezTo>
                    <a:pt x="0" y="9189"/>
                    <a:pt x="1311" y="8735"/>
                    <a:pt x="2975" y="8231"/>
                  </a:cubicBezTo>
                  <a:cubicBezTo>
                    <a:pt x="3429" y="7727"/>
                    <a:pt x="3882" y="7273"/>
                    <a:pt x="4336" y="6820"/>
                  </a:cubicBezTo>
                  <a:cubicBezTo>
                    <a:pt x="5849" y="5408"/>
                    <a:pt x="7512" y="4248"/>
                    <a:pt x="9226" y="3694"/>
                  </a:cubicBezTo>
                  <a:lnTo>
                    <a:pt x="9226" y="3694"/>
                  </a:lnTo>
                  <a:cubicBezTo>
                    <a:pt x="7764" y="4652"/>
                    <a:pt x="6554" y="6013"/>
                    <a:pt x="5496" y="7525"/>
                  </a:cubicBezTo>
                  <a:cubicBezTo>
                    <a:pt x="6740" y="7203"/>
                    <a:pt x="7900" y="6964"/>
                    <a:pt x="8591" y="6964"/>
                  </a:cubicBezTo>
                  <a:cubicBezTo>
                    <a:pt x="8656" y="6964"/>
                    <a:pt x="8716" y="6966"/>
                    <a:pt x="8773" y="6971"/>
                  </a:cubicBezTo>
                  <a:cubicBezTo>
                    <a:pt x="8823" y="7021"/>
                    <a:pt x="8823" y="7021"/>
                    <a:pt x="8873" y="7021"/>
                  </a:cubicBezTo>
                  <a:cubicBezTo>
                    <a:pt x="9075" y="6870"/>
                    <a:pt x="9226" y="6719"/>
                    <a:pt x="9428" y="6618"/>
                  </a:cubicBezTo>
                  <a:cubicBezTo>
                    <a:pt x="10285" y="6164"/>
                    <a:pt x="11142" y="5912"/>
                    <a:pt x="11949" y="5862"/>
                  </a:cubicBezTo>
                  <a:lnTo>
                    <a:pt x="11949" y="5862"/>
                  </a:lnTo>
                  <a:cubicBezTo>
                    <a:pt x="11394" y="6265"/>
                    <a:pt x="10940" y="6769"/>
                    <a:pt x="10537" y="7324"/>
                  </a:cubicBezTo>
                  <a:cubicBezTo>
                    <a:pt x="13209" y="7929"/>
                    <a:pt x="17393" y="9189"/>
                    <a:pt x="17393" y="9189"/>
                  </a:cubicBezTo>
                  <a:cubicBezTo>
                    <a:pt x="17393" y="9189"/>
                    <a:pt x="12654" y="1476"/>
                    <a:pt x="10688" y="114"/>
                  </a:cubicBezTo>
                  <a:cubicBezTo>
                    <a:pt x="10572" y="37"/>
                    <a:pt x="10431" y="0"/>
                    <a:pt x="10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3959997" y="3541518"/>
              <a:ext cx="268729" cy="141266"/>
            </a:xfrm>
            <a:custGeom>
              <a:avLst/>
              <a:gdLst/>
              <a:ahLst/>
              <a:cxnLst/>
              <a:rect l="l" t="t" r="r" b="b"/>
              <a:pathLst>
                <a:path w="11798" h="6202" extrusionOk="0">
                  <a:moveTo>
                    <a:pt x="6605" y="1"/>
                  </a:moveTo>
                  <a:cubicBezTo>
                    <a:pt x="6454" y="1"/>
                    <a:pt x="6404" y="51"/>
                    <a:pt x="6303" y="102"/>
                  </a:cubicBezTo>
                  <a:cubicBezTo>
                    <a:pt x="5597" y="404"/>
                    <a:pt x="5093" y="808"/>
                    <a:pt x="4538" y="1261"/>
                  </a:cubicBezTo>
                  <a:cubicBezTo>
                    <a:pt x="3984" y="1665"/>
                    <a:pt x="3480" y="2118"/>
                    <a:pt x="2975" y="2572"/>
                  </a:cubicBezTo>
                  <a:cubicBezTo>
                    <a:pt x="1917" y="3480"/>
                    <a:pt x="959" y="4437"/>
                    <a:pt x="1" y="5446"/>
                  </a:cubicBezTo>
                  <a:cubicBezTo>
                    <a:pt x="1009" y="4538"/>
                    <a:pt x="2068" y="3631"/>
                    <a:pt x="3127" y="2774"/>
                  </a:cubicBezTo>
                  <a:cubicBezTo>
                    <a:pt x="4185" y="1917"/>
                    <a:pt x="5244" y="1009"/>
                    <a:pt x="6454" y="455"/>
                  </a:cubicBezTo>
                  <a:cubicBezTo>
                    <a:pt x="6504" y="455"/>
                    <a:pt x="6555" y="404"/>
                    <a:pt x="6605" y="404"/>
                  </a:cubicBezTo>
                  <a:lnTo>
                    <a:pt x="6706" y="404"/>
                  </a:lnTo>
                  <a:cubicBezTo>
                    <a:pt x="6706" y="404"/>
                    <a:pt x="6757" y="455"/>
                    <a:pt x="6757" y="455"/>
                  </a:cubicBezTo>
                  <a:cubicBezTo>
                    <a:pt x="6908" y="505"/>
                    <a:pt x="7009" y="606"/>
                    <a:pt x="7109" y="707"/>
                  </a:cubicBezTo>
                  <a:cubicBezTo>
                    <a:pt x="7361" y="959"/>
                    <a:pt x="7614" y="1211"/>
                    <a:pt x="7815" y="1463"/>
                  </a:cubicBezTo>
                  <a:lnTo>
                    <a:pt x="9126" y="3026"/>
                  </a:lnTo>
                  <a:cubicBezTo>
                    <a:pt x="9983" y="4085"/>
                    <a:pt x="10840" y="5143"/>
                    <a:pt x="11748" y="6202"/>
                  </a:cubicBezTo>
                  <a:lnTo>
                    <a:pt x="11798" y="6152"/>
                  </a:lnTo>
                  <a:cubicBezTo>
                    <a:pt x="11143" y="4942"/>
                    <a:pt x="10336" y="3782"/>
                    <a:pt x="9529" y="2673"/>
                  </a:cubicBezTo>
                  <a:cubicBezTo>
                    <a:pt x="9126" y="2118"/>
                    <a:pt x="8672" y="1614"/>
                    <a:pt x="8168" y="1110"/>
                  </a:cubicBezTo>
                  <a:cubicBezTo>
                    <a:pt x="7966" y="858"/>
                    <a:pt x="7714" y="606"/>
                    <a:pt x="7412" y="404"/>
                  </a:cubicBezTo>
                  <a:cubicBezTo>
                    <a:pt x="7261" y="253"/>
                    <a:pt x="7160" y="152"/>
                    <a:pt x="6958" y="51"/>
                  </a:cubicBezTo>
                  <a:cubicBezTo>
                    <a:pt x="6857" y="51"/>
                    <a:pt x="6857" y="1"/>
                    <a:pt x="6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4251674" y="3680593"/>
              <a:ext cx="476574" cy="315696"/>
            </a:xfrm>
            <a:custGeom>
              <a:avLst/>
              <a:gdLst/>
              <a:ahLst/>
              <a:cxnLst/>
              <a:rect l="l" t="t" r="r" b="b"/>
              <a:pathLst>
                <a:path w="20923" h="13860" extrusionOk="0">
                  <a:moveTo>
                    <a:pt x="13848" y="0"/>
                  </a:moveTo>
                  <a:cubicBezTo>
                    <a:pt x="9024" y="0"/>
                    <a:pt x="0" y="2264"/>
                    <a:pt x="0" y="2264"/>
                  </a:cubicBezTo>
                  <a:cubicBezTo>
                    <a:pt x="3741" y="4297"/>
                    <a:pt x="8727" y="4493"/>
                    <a:pt x="10517" y="4493"/>
                  </a:cubicBezTo>
                  <a:cubicBezTo>
                    <a:pt x="10947" y="4493"/>
                    <a:pt x="11192" y="4482"/>
                    <a:pt x="11192" y="4482"/>
                  </a:cubicBezTo>
                  <a:cubicBezTo>
                    <a:pt x="11293" y="4633"/>
                    <a:pt x="11444" y="4784"/>
                    <a:pt x="11596" y="4936"/>
                  </a:cubicBezTo>
                  <a:cubicBezTo>
                    <a:pt x="11444" y="3978"/>
                    <a:pt x="11243" y="2970"/>
                    <a:pt x="10839" y="2062"/>
                  </a:cubicBezTo>
                  <a:lnTo>
                    <a:pt x="10839" y="2062"/>
                  </a:lnTo>
                  <a:cubicBezTo>
                    <a:pt x="11646" y="3222"/>
                    <a:pt x="12201" y="4583"/>
                    <a:pt x="12604" y="5994"/>
                  </a:cubicBezTo>
                  <a:cubicBezTo>
                    <a:pt x="13411" y="6801"/>
                    <a:pt x="14318" y="7759"/>
                    <a:pt x="15276" y="8666"/>
                  </a:cubicBezTo>
                  <a:cubicBezTo>
                    <a:pt x="15225" y="7154"/>
                    <a:pt x="15074" y="5641"/>
                    <a:pt x="14620" y="4179"/>
                  </a:cubicBezTo>
                  <a:lnTo>
                    <a:pt x="14620" y="4179"/>
                  </a:lnTo>
                  <a:cubicBezTo>
                    <a:pt x="15730" y="5994"/>
                    <a:pt x="16335" y="8061"/>
                    <a:pt x="16839" y="10128"/>
                  </a:cubicBezTo>
                  <a:cubicBezTo>
                    <a:pt x="19007" y="12195"/>
                    <a:pt x="20922" y="13859"/>
                    <a:pt x="20922" y="13859"/>
                  </a:cubicBezTo>
                  <a:cubicBezTo>
                    <a:pt x="20922" y="13859"/>
                    <a:pt x="20015" y="8112"/>
                    <a:pt x="18351" y="3927"/>
                  </a:cubicBezTo>
                  <a:cubicBezTo>
                    <a:pt x="17494" y="3121"/>
                    <a:pt x="16435" y="2516"/>
                    <a:pt x="15225" y="2163"/>
                  </a:cubicBezTo>
                  <a:cubicBezTo>
                    <a:pt x="16083" y="2163"/>
                    <a:pt x="16940" y="2365"/>
                    <a:pt x="17797" y="2617"/>
                  </a:cubicBezTo>
                  <a:cubicBezTo>
                    <a:pt x="17444" y="1860"/>
                    <a:pt x="17040" y="1155"/>
                    <a:pt x="16637" y="650"/>
                  </a:cubicBezTo>
                  <a:cubicBezTo>
                    <a:pt x="16247" y="182"/>
                    <a:pt x="15216" y="0"/>
                    <a:pt x="138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4324012" y="3697379"/>
              <a:ext cx="338770" cy="157666"/>
            </a:xfrm>
            <a:custGeom>
              <a:avLst/>
              <a:gdLst/>
              <a:ahLst/>
              <a:cxnLst/>
              <a:rect l="l" t="t" r="r" b="b"/>
              <a:pathLst>
                <a:path w="14873" h="6922" extrusionOk="0">
                  <a:moveTo>
                    <a:pt x="8037" y="1"/>
                  </a:moveTo>
                  <a:cubicBezTo>
                    <a:pt x="7963" y="1"/>
                    <a:pt x="7889" y="5"/>
                    <a:pt x="7815" y="14"/>
                  </a:cubicBezTo>
                  <a:cubicBezTo>
                    <a:pt x="7462" y="14"/>
                    <a:pt x="7058" y="65"/>
                    <a:pt x="6706" y="115"/>
                  </a:cubicBezTo>
                  <a:cubicBezTo>
                    <a:pt x="5949" y="216"/>
                    <a:pt x="5193" y="317"/>
                    <a:pt x="4437" y="418"/>
                  </a:cubicBezTo>
                  <a:cubicBezTo>
                    <a:pt x="2975" y="670"/>
                    <a:pt x="1462" y="922"/>
                    <a:pt x="0" y="1224"/>
                  </a:cubicBezTo>
                  <a:lnTo>
                    <a:pt x="0" y="1275"/>
                  </a:lnTo>
                  <a:cubicBezTo>
                    <a:pt x="1513" y="1073"/>
                    <a:pt x="2975" y="922"/>
                    <a:pt x="4487" y="771"/>
                  </a:cubicBezTo>
                  <a:cubicBezTo>
                    <a:pt x="5244" y="720"/>
                    <a:pt x="6000" y="619"/>
                    <a:pt x="6706" y="619"/>
                  </a:cubicBezTo>
                  <a:cubicBezTo>
                    <a:pt x="7109" y="569"/>
                    <a:pt x="7462" y="569"/>
                    <a:pt x="7815" y="569"/>
                  </a:cubicBezTo>
                  <a:cubicBezTo>
                    <a:pt x="8168" y="569"/>
                    <a:pt x="8520" y="619"/>
                    <a:pt x="8873" y="720"/>
                  </a:cubicBezTo>
                  <a:cubicBezTo>
                    <a:pt x="10235" y="1174"/>
                    <a:pt x="11293" y="2182"/>
                    <a:pt x="12251" y="3291"/>
                  </a:cubicBezTo>
                  <a:cubicBezTo>
                    <a:pt x="13209" y="4400"/>
                    <a:pt x="13965" y="5661"/>
                    <a:pt x="14772" y="6921"/>
                  </a:cubicBezTo>
                  <a:lnTo>
                    <a:pt x="14873" y="6921"/>
                  </a:lnTo>
                  <a:cubicBezTo>
                    <a:pt x="14469" y="5409"/>
                    <a:pt x="13814" y="3997"/>
                    <a:pt x="12856" y="2787"/>
                  </a:cubicBezTo>
                  <a:cubicBezTo>
                    <a:pt x="11898" y="1577"/>
                    <a:pt x="10587" y="569"/>
                    <a:pt x="9025" y="166"/>
                  </a:cubicBezTo>
                  <a:cubicBezTo>
                    <a:pt x="8695" y="83"/>
                    <a:pt x="8366" y="1"/>
                    <a:pt x="8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4256252" y="3495281"/>
              <a:ext cx="489215" cy="248366"/>
            </a:xfrm>
            <a:custGeom>
              <a:avLst/>
              <a:gdLst/>
              <a:ahLst/>
              <a:cxnLst/>
              <a:rect l="l" t="t" r="r" b="b"/>
              <a:pathLst>
                <a:path w="21478" h="10904" extrusionOk="0">
                  <a:moveTo>
                    <a:pt x="7672" y="0"/>
                  </a:moveTo>
                  <a:cubicBezTo>
                    <a:pt x="7260" y="0"/>
                    <a:pt x="6930" y="83"/>
                    <a:pt x="6706" y="266"/>
                  </a:cubicBezTo>
                  <a:cubicBezTo>
                    <a:pt x="4488" y="2081"/>
                    <a:pt x="1" y="10904"/>
                    <a:pt x="1" y="10904"/>
                  </a:cubicBezTo>
                  <a:cubicBezTo>
                    <a:pt x="1" y="10904"/>
                    <a:pt x="4942" y="8585"/>
                    <a:pt x="8168" y="7324"/>
                  </a:cubicBezTo>
                  <a:cubicBezTo>
                    <a:pt x="7563" y="6871"/>
                    <a:pt x="6908" y="6518"/>
                    <a:pt x="6152" y="6215"/>
                  </a:cubicBezTo>
                  <a:cubicBezTo>
                    <a:pt x="6611" y="6172"/>
                    <a:pt x="7071" y="6137"/>
                    <a:pt x="7535" y="6137"/>
                  </a:cubicBezTo>
                  <a:cubicBezTo>
                    <a:pt x="8139" y="6137"/>
                    <a:pt x="8751" y="6195"/>
                    <a:pt x="9378" y="6367"/>
                  </a:cubicBezTo>
                  <a:cubicBezTo>
                    <a:pt x="9630" y="6417"/>
                    <a:pt x="9933" y="6518"/>
                    <a:pt x="10134" y="6619"/>
                  </a:cubicBezTo>
                  <a:cubicBezTo>
                    <a:pt x="10185" y="6619"/>
                    <a:pt x="10235" y="6568"/>
                    <a:pt x="10285" y="6568"/>
                  </a:cubicBezTo>
                  <a:cubicBezTo>
                    <a:pt x="11092" y="6316"/>
                    <a:pt x="12705" y="6266"/>
                    <a:pt x="14419" y="6266"/>
                  </a:cubicBezTo>
                  <a:cubicBezTo>
                    <a:pt x="12857" y="5056"/>
                    <a:pt x="11092" y="3997"/>
                    <a:pt x="9126" y="3443"/>
                  </a:cubicBezTo>
                  <a:lnTo>
                    <a:pt x="9126" y="3443"/>
                  </a:lnTo>
                  <a:cubicBezTo>
                    <a:pt x="11395" y="3543"/>
                    <a:pt x="13613" y="4249"/>
                    <a:pt x="15680" y="5257"/>
                  </a:cubicBezTo>
                  <a:cubicBezTo>
                    <a:pt x="16335" y="5610"/>
                    <a:pt x="16991" y="5963"/>
                    <a:pt x="17646" y="6367"/>
                  </a:cubicBezTo>
                  <a:cubicBezTo>
                    <a:pt x="19763" y="6417"/>
                    <a:pt x="21478" y="6518"/>
                    <a:pt x="21478" y="6518"/>
                  </a:cubicBezTo>
                  <a:cubicBezTo>
                    <a:pt x="21478" y="6518"/>
                    <a:pt x="11335" y="0"/>
                    <a:pt x="7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4384871" y="3516350"/>
              <a:ext cx="274469" cy="96394"/>
            </a:xfrm>
            <a:custGeom>
              <a:avLst/>
              <a:gdLst/>
              <a:ahLst/>
              <a:cxnLst/>
              <a:rect l="l" t="t" r="r" b="b"/>
              <a:pathLst>
                <a:path w="12050" h="4232" extrusionOk="0">
                  <a:moveTo>
                    <a:pt x="2326" y="0"/>
                  </a:moveTo>
                  <a:cubicBezTo>
                    <a:pt x="1907" y="0"/>
                    <a:pt x="1496" y="88"/>
                    <a:pt x="1109" y="299"/>
                  </a:cubicBezTo>
                  <a:cubicBezTo>
                    <a:pt x="605" y="652"/>
                    <a:pt x="303" y="1156"/>
                    <a:pt x="0" y="1610"/>
                  </a:cubicBezTo>
                  <a:lnTo>
                    <a:pt x="0" y="1661"/>
                  </a:lnTo>
                  <a:cubicBezTo>
                    <a:pt x="404" y="1308"/>
                    <a:pt x="857" y="854"/>
                    <a:pt x="1311" y="652"/>
                  </a:cubicBezTo>
                  <a:cubicBezTo>
                    <a:pt x="1590" y="478"/>
                    <a:pt x="1941" y="424"/>
                    <a:pt x="2297" y="424"/>
                  </a:cubicBezTo>
                  <a:cubicBezTo>
                    <a:pt x="2457" y="424"/>
                    <a:pt x="2617" y="435"/>
                    <a:pt x="2773" y="451"/>
                  </a:cubicBezTo>
                  <a:cubicBezTo>
                    <a:pt x="3832" y="652"/>
                    <a:pt x="4891" y="1106"/>
                    <a:pt x="5899" y="1509"/>
                  </a:cubicBezTo>
                  <a:cubicBezTo>
                    <a:pt x="7966" y="2417"/>
                    <a:pt x="9932" y="3375"/>
                    <a:pt x="12049" y="4232"/>
                  </a:cubicBezTo>
                  <a:lnTo>
                    <a:pt x="12049" y="4181"/>
                  </a:lnTo>
                  <a:cubicBezTo>
                    <a:pt x="10134" y="3022"/>
                    <a:pt x="8168" y="1963"/>
                    <a:pt x="6101" y="1005"/>
                  </a:cubicBezTo>
                  <a:cubicBezTo>
                    <a:pt x="5092" y="602"/>
                    <a:pt x="4034" y="199"/>
                    <a:pt x="2874" y="47"/>
                  </a:cubicBezTo>
                  <a:cubicBezTo>
                    <a:pt x="2691" y="17"/>
                    <a:pt x="2508"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a:off x="3857822" y="3636155"/>
              <a:ext cx="444412" cy="248730"/>
            </a:xfrm>
            <a:custGeom>
              <a:avLst/>
              <a:gdLst/>
              <a:ahLst/>
              <a:cxnLst/>
              <a:rect l="l" t="t" r="r" b="b"/>
              <a:pathLst>
                <a:path w="19511" h="10920" extrusionOk="0">
                  <a:moveTo>
                    <a:pt x="9705" y="1"/>
                  </a:moveTo>
                  <a:cubicBezTo>
                    <a:pt x="9351" y="1"/>
                    <a:pt x="9052" y="72"/>
                    <a:pt x="8823" y="232"/>
                  </a:cubicBezTo>
                  <a:cubicBezTo>
                    <a:pt x="5495" y="2551"/>
                    <a:pt x="0" y="10920"/>
                    <a:pt x="0" y="10920"/>
                  </a:cubicBezTo>
                  <a:cubicBezTo>
                    <a:pt x="0" y="10920"/>
                    <a:pt x="2319" y="9659"/>
                    <a:pt x="4890" y="8248"/>
                  </a:cubicBezTo>
                  <a:cubicBezTo>
                    <a:pt x="4941" y="8147"/>
                    <a:pt x="4991" y="7996"/>
                    <a:pt x="5042" y="7895"/>
                  </a:cubicBezTo>
                  <a:cubicBezTo>
                    <a:pt x="5495" y="6887"/>
                    <a:pt x="6050" y="5878"/>
                    <a:pt x="6655" y="4971"/>
                  </a:cubicBezTo>
                  <a:lnTo>
                    <a:pt x="6655" y="4971"/>
                  </a:lnTo>
                  <a:cubicBezTo>
                    <a:pt x="6554" y="5778"/>
                    <a:pt x="6554" y="6534"/>
                    <a:pt x="6554" y="7290"/>
                  </a:cubicBezTo>
                  <a:cubicBezTo>
                    <a:pt x="7310" y="6887"/>
                    <a:pt x="8066" y="6433"/>
                    <a:pt x="8772" y="6030"/>
                  </a:cubicBezTo>
                  <a:cubicBezTo>
                    <a:pt x="8823" y="5778"/>
                    <a:pt x="8823" y="5526"/>
                    <a:pt x="8873" y="5324"/>
                  </a:cubicBezTo>
                  <a:cubicBezTo>
                    <a:pt x="9024" y="4769"/>
                    <a:pt x="9176" y="4215"/>
                    <a:pt x="9428" y="3711"/>
                  </a:cubicBezTo>
                  <a:cubicBezTo>
                    <a:pt x="9680" y="3156"/>
                    <a:pt x="10033" y="2702"/>
                    <a:pt x="10436" y="2349"/>
                  </a:cubicBezTo>
                  <a:lnTo>
                    <a:pt x="10436" y="2349"/>
                  </a:lnTo>
                  <a:cubicBezTo>
                    <a:pt x="9881" y="3257"/>
                    <a:pt x="9831" y="4316"/>
                    <a:pt x="9932" y="5324"/>
                  </a:cubicBezTo>
                  <a:cubicBezTo>
                    <a:pt x="10285" y="5122"/>
                    <a:pt x="10587" y="4921"/>
                    <a:pt x="10839" y="4719"/>
                  </a:cubicBezTo>
                  <a:cubicBezTo>
                    <a:pt x="10839" y="4719"/>
                    <a:pt x="15830" y="4820"/>
                    <a:pt x="19511" y="5122"/>
                  </a:cubicBezTo>
                  <a:cubicBezTo>
                    <a:pt x="19511" y="5122"/>
                    <a:pt x="12695" y="1"/>
                    <a:pt x="9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a:off x="4066797" y="3659182"/>
              <a:ext cx="150445" cy="55759"/>
            </a:xfrm>
            <a:custGeom>
              <a:avLst/>
              <a:gdLst/>
              <a:ahLst/>
              <a:cxnLst/>
              <a:rect l="l" t="t" r="r" b="b"/>
              <a:pathLst>
                <a:path w="6605" h="2448" extrusionOk="0">
                  <a:moveTo>
                    <a:pt x="781" y="0"/>
                  </a:moveTo>
                  <a:cubicBezTo>
                    <a:pt x="510" y="0"/>
                    <a:pt x="245" y="45"/>
                    <a:pt x="1" y="179"/>
                  </a:cubicBezTo>
                  <a:lnTo>
                    <a:pt x="1" y="229"/>
                  </a:lnTo>
                  <a:cubicBezTo>
                    <a:pt x="605" y="229"/>
                    <a:pt x="1110" y="431"/>
                    <a:pt x="1664" y="633"/>
                  </a:cubicBezTo>
                  <a:cubicBezTo>
                    <a:pt x="2219" y="834"/>
                    <a:pt x="2773" y="986"/>
                    <a:pt x="3328" y="1187"/>
                  </a:cubicBezTo>
                  <a:cubicBezTo>
                    <a:pt x="4387" y="1540"/>
                    <a:pt x="5496" y="1994"/>
                    <a:pt x="6554" y="2448"/>
                  </a:cubicBezTo>
                  <a:lnTo>
                    <a:pt x="6605" y="2448"/>
                  </a:lnTo>
                  <a:cubicBezTo>
                    <a:pt x="5597" y="1843"/>
                    <a:pt x="4538" y="1288"/>
                    <a:pt x="3479" y="784"/>
                  </a:cubicBezTo>
                  <a:cubicBezTo>
                    <a:pt x="2925" y="532"/>
                    <a:pt x="2370" y="280"/>
                    <a:pt x="1815" y="128"/>
                  </a:cubicBezTo>
                  <a:cubicBezTo>
                    <a:pt x="1478" y="72"/>
                    <a:pt x="1124" y="0"/>
                    <a:pt x="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4266593" y="3728697"/>
              <a:ext cx="302030" cy="446712"/>
            </a:xfrm>
            <a:custGeom>
              <a:avLst/>
              <a:gdLst/>
              <a:ahLst/>
              <a:cxnLst/>
              <a:rect l="l" t="t" r="r" b="b"/>
              <a:pathLst>
                <a:path w="13260" h="19612" extrusionOk="0">
                  <a:moveTo>
                    <a:pt x="1" y="0"/>
                  </a:moveTo>
                  <a:lnTo>
                    <a:pt x="1" y="0"/>
                  </a:lnTo>
                  <a:cubicBezTo>
                    <a:pt x="1" y="1"/>
                    <a:pt x="2269" y="6151"/>
                    <a:pt x="3731" y="8117"/>
                  </a:cubicBezTo>
                  <a:cubicBezTo>
                    <a:pt x="3832" y="8218"/>
                    <a:pt x="3933" y="8369"/>
                    <a:pt x="4084" y="8521"/>
                  </a:cubicBezTo>
                  <a:cubicBezTo>
                    <a:pt x="4387" y="7109"/>
                    <a:pt x="4488" y="5647"/>
                    <a:pt x="4336" y="4084"/>
                  </a:cubicBezTo>
                  <a:lnTo>
                    <a:pt x="4336" y="4084"/>
                  </a:lnTo>
                  <a:cubicBezTo>
                    <a:pt x="4992" y="5496"/>
                    <a:pt x="5445" y="7059"/>
                    <a:pt x="5647" y="8672"/>
                  </a:cubicBezTo>
                  <a:cubicBezTo>
                    <a:pt x="5698" y="9327"/>
                    <a:pt x="5698" y="9983"/>
                    <a:pt x="5698" y="10638"/>
                  </a:cubicBezTo>
                  <a:cubicBezTo>
                    <a:pt x="6504" y="11646"/>
                    <a:pt x="7412" y="12856"/>
                    <a:pt x="8369" y="14066"/>
                  </a:cubicBezTo>
                  <a:cubicBezTo>
                    <a:pt x="8420" y="13764"/>
                    <a:pt x="8470" y="13461"/>
                    <a:pt x="8470" y="13159"/>
                  </a:cubicBezTo>
                  <a:cubicBezTo>
                    <a:pt x="8672" y="11545"/>
                    <a:pt x="8722" y="9831"/>
                    <a:pt x="8420" y="8218"/>
                  </a:cubicBezTo>
                  <a:lnTo>
                    <a:pt x="8420" y="8218"/>
                  </a:lnTo>
                  <a:cubicBezTo>
                    <a:pt x="9075" y="9730"/>
                    <a:pt x="9378" y="11445"/>
                    <a:pt x="9529" y="13159"/>
                  </a:cubicBezTo>
                  <a:cubicBezTo>
                    <a:pt x="9630" y="14016"/>
                    <a:pt x="9680" y="14873"/>
                    <a:pt x="9680" y="15730"/>
                  </a:cubicBezTo>
                  <a:lnTo>
                    <a:pt x="9680" y="15780"/>
                  </a:lnTo>
                  <a:cubicBezTo>
                    <a:pt x="11344" y="17898"/>
                    <a:pt x="12705" y="19612"/>
                    <a:pt x="12705" y="19612"/>
                  </a:cubicBezTo>
                  <a:cubicBezTo>
                    <a:pt x="12705" y="19612"/>
                    <a:pt x="13260" y="13713"/>
                    <a:pt x="13108" y="8823"/>
                  </a:cubicBezTo>
                  <a:cubicBezTo>
                    <a:pt x="13008" y="8621"/>
                    <a:pt x="12957" y="8470"/>
                    <a:pt x="12856" y="8268"/>
                  </a:cubicBezTo>
                  <a:cubicBezTo>
                    <a:pt x="12503" y="7512"/>
                    <a:pt x="12100" y="6756"/>
                    <a:pt x="11596" y="6050"/>
                  </a:cubicBezTo>
                  <a:cubicBezTo>
                    <a:pt x="11142" y="5395"/>
                    <a:pt x="10638" y="4689"/>
                    <a:pt x="9932" y="4185"/>
                  </a:cubicBezTo>
                  <a:lnTo>
                    <a:pt x="9932" y="4185"/>
                  </a:lnTo>
                  <a:cubicBezTo>
                    <a:pt x="10739" y="4487"/>
                    <a:pt x="11495" y="4992"/>
                    <a:pt x="12201" y="5546"/>
                  </a:cubicBezTo>
                  <a:cubicBezTo>
                    <a:pt x="12453" y="5748"/>
                    <a:pt x="12705" y="6000"/>
                    <a:pt x="12957" y="6201"/>
                  </a:cubicBezTo>
                  <a:cubicBezTo>
                    <a:pt x="12756" y="4336"/>
                    <a:pt x="12352" y="2874"/>
                    <a:pt x="11697" y="2521"/>
                  </a:cubicBezTo>
                  <a:cubicBezTo>
                    <a:pt x="11294" y="2320"/>
                    <a:pt x="10739" y="2118"/>
                    <a:pt x="10134" y="1916"/>
                  </a:cubicBezTo>
                  <a:lnTo>
                    <a:pt x="8722" y="1815"/>
                  </a:lnTo>
                  <a:cubicBezTo>
                    <a:pt x="7311" y="1715"/>
                    <a:pt x="5950" y="1664"/>
                    <a:pt x="4538" y="1614"/>
                  </a:cubicBezTo>
                  <a:cubicBezTo>
                    <a:pt x="5345" y="1463"/>
                    <a:pt x="6151" y="1261"/>
                    <a:pt x="6958" y="1110"/>
                  </a:cubicBezTo>
                  <a:cubicBezTo>
                    <a:pt x="3631" y="404"/>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4282673" y="3735575"/>
              <a:ext cx="226249" cy="192948"/>
            </a:xfrm>
            <a:custGeom>
              <a:avLst/>
              <a:gdLst/>
              <a:ahLst/>
              <a:cxnLst/>
              <a:rect l="l" t="t" r="r" b="b"/>
              <a:pathLst>
                <a:path w="9933" h="8471" extrusionOk="0">
                  <a:moveTo>
                    <a:pt x="0" y="1"/>
                  </a:moveTo>
                  <a:lnTo>
                    <a:pt x="0" y="51"/>
                  </a:lnTo>
                  <a:cubicBezTo>
                    <a:pt x="1009" y="505"/>
                    <a:pt x="1967" y="1060"/>
                    <a:pt x="2874" y="1614"/>
                  </a:cubicBezTo>
                  <a:cubicBezTo>
                    <a:pt x="3832" y="2219"/>
                    <a:pt x="4739" y="2824"/>
                    <a:pt x="5546" y="3580"/>
                  </a:cubicBezTo>
                  <a:cubicBezTo>
                    <a:pt x="6403" y="4286"/>
                    <a:pt x="7109" y="5093"/>
                    <a:pt x="7865" y="5899"/>
                  </a:cubicBezTo>
                  <a:cubicBezTo>
                    <a:pt x="8571" y="6656"/>
                    <a:pt x="9226" y="7513"/>
                    <a:pt x="9882" y="8471"/>
                  </a:cubicBezTo>
                  <a:lnTo>
                    <a:pt x="9932" y="8420"/>
                  </a:lnTo>
                  <a:cubicBezTo>
                    <a:pt x="9680" y="7311"/>
                    <a:pt x="9125" y="6303"/>
                    <a:pt x="8420" y="5395"/>
                  </a:cubicBezTo>
                  <a:cubicBezTo>
                    <a:pt x="7764" y="4437"/>
                    <a:pt x="6857" y="3732"/>
                    <a:pt x="5949" y="3076"/>
                  </a:cubicBezTo>
                  <a:cubicBezTo>
                    <a:pt x="4134" y="1715"/>
                    <a:pt x="2118" y="707"/>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1"/>
            <p:cNvSpPr/>
            <p:nvPr/>
          </p:nvSpPr>
          <p:spPr>
            <a:xfrm>
              <a:off x="4017417" y="3727558"/>
              <a:ext cx="259550" cy="373209"/>
            </a:xfrm>
            <a:custGeom>
              <a:avLst/>
              <a:gdLst/>
              <a:ahLst/>
              <a:cxnLst/>
              <a:rect l="l" t="t" r="r" b="b"/>
              <a:pathLst>
                <a:path w="11395" h="16385" extrusionOk="0">
                  <a:moveTo>
                    <a:pt x="11394" y="0"/>
                  </a:moveTo>
                  <a:lnTo>
                    <a:pt x="11394" y="0"/>
                  </a:lnTo>
                  <a:cubicBezTo>
                    <a:pt x="11394" y="0"/>
                    <a:pt x="3530" y="857"/>
                    <a:pt x="1463" y="1815"/>
                  </a:cubicBezTo>
                  <a:cubicBezTo>
                    <a:pt x="757" y="2117"/>
                    <a:pt x="404" y="3479"/>
                    <a:pt x="253" y="5243"/>
                  </a:cubicBezTo>
                  <a:cubicBezTo>
                    <a:pt x="606" y="4941"/>
                    <a:pt x="959" y="4689"/>
                    <a:pt x="1362" y="4487"/>
                  </a:cubicBezTo>
                  <a:lnTo>
                    <a:pt x="1362" y="4487"/>
                  </a:lnTo>
                  <a:cubicBezTo>
                    <a:pt x="858" y="4991"/>
                    <a:pt x="505" y="5546"/>
                    <a:pt x="202" y="6151"/>
                  </a:cubicBezTo>
                  <a:cubicBezTo>
                    <a:pt x="1" y="10285"/>
                    <a:pt x="555" y="16385"/>
                    <a:pt x="555" y="16385"/>
                  </a:cubicBezTo>
                  <a:cubicBezTo>
                    <a:pt x="555" y="16385"/>
                    <a:pt x="2824" y="13360"/>
                    <a:pt x="4941" y="10486"/>
                  </a:cubicBezTo>
                  <a:cubicBezTo>
                    <a:pt x="4941" y="9680"/>
                    <a:pt x="4941" y="8873"/>
                    <a:pt x="4840" y="8117"/>
                  </a:cubicBezTo>
                  <a:cubicBezTo>
                    <a:pt x="4689" y="7008"/>
                    <a:pt x="4488" y="5899"/>
                    <a:pt x="3681" y="4991"/>
                  </a:cubicBezTo>
                  <a:lnTo>
                    <a:pt x="3681" y="4991"/>
                  </a:lnTo>
                  <a:cubicBezTo>
                    <a:pt x="4639" y="5798"/>
                    <a:pt x="5093" y="6907"/>
                    <a:pt x="5445" y="8066"/>
                  </a:cubicBezTo>
                  <a:cubicBezTo>
                    <a:pt x="5597" y="8470"/>
                    <a:pt x="5698" y="8923"/>
                    <a:pt x="5798" y="9377"/>
                  </a:cubicBezTo>
                  <a:cubicBezTo>
                    <a:pt x="6504" y="8470"/>
                    <a:pt x="7109" y="7613"/>
                    <a:pt x="7613" y="6907"/>
                  </a:cubicBezTo>
                  <a:cubicBezTo>
                    <a:pt x="7512" y="6302"/>
                    <a:pt x="7311" y="5697"/>
                    <a:pt x="7109" y="5092"/>
                  </a:cubicBezTo>
                  <a:cubicBezTo>
                    <a:pt x="6857" y="4386"/>
                    <a:pt x="6504" y="3630"/>
                    <a:pt x="5950" y="3025"/>
                  </a:cubicBezTo>
                  <a:lnTo>
                    <a:pt x="5950" y="3025"/>
                  </a:lnTo>
                  <a:cubicBezTo>
                    <a:pt x="6706" y="3529"/>
                    <a:pt x="7311" y="4134"/>
                    <a:pt x="7916" y="4840"/>
                  </a:cubicBezTo>
                  <a:cubicBezTo>
                    <a:pt x="8117" y="5142"/>
                    <a:pt x="8319" y="5394"/>
                    <a:pt x="8521" y="5697"/>
                  </a:cubicBezTo>
                  <a:cubicBezTo>
                    <a:pt x="8622" y="5596"/>
                    <a:pt x="8672" y="5495"/>
                    <a:pt x="8722" y="5394"/>
                  </a:cubicBezTo>
                  <a:cubicBezTo>
                    <a:pt x="9781" y="3932"/>
                    <a:pt x="11394" y="0"/>
                    <a:pt x="1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a:off x="4053017" y="3736737"/>
              <a:ext cx="197526" cy="229688"/>
            </a:xfrm>
            <a:custGeom>
              <a:avLst/>
              <a:gdLst/>
              <a:ahLst/>
              <a:cxnLst/>
              <a:rect l="l" t="t" r="r" b="b"/>
              <a:pathLst>
                <a:path w="8672" h="10084" extrusionOk="0">
                  <a:moveTo>
                    <a:pt x="8672" y="0"/>
                  </a:moveTo>
                  <a:cubicBezTo>
                    <a:pt x="7411" y="202"/>
                    <a:pt x="6101" y="404"/>
                    <a:pt x="4840" y="706"/>
                  </a:cubicBezTo>
                  <a:cubicBezTo>
                    <a:pt x="4235" y="908"/>
                    <a:pt x="3580" y="1059"/>
                    <a:pt x="2925" y="1261"/>
                  </a:cubicBezTo>
                  <a:cubicBezTo>
                    <a:pt x="2622" y="1412"/>
                    <a:pt x="2320" y="1513"/>
                    <a:pt x="2017" y="1664"/>
                  </a:cubicBezTo>
                  <a:cubicBezTo>
                    <a:pt x="1866" y="1765"/>
                    <a:pt x="1715" y="1866"/>
                    <a:pt x="1563" y="1967"/>
                  </a:cubicBezTo>
                  <a:cubicBezTo>
                    <a:pt x="1412" y="2067"/>
                    <a:pt x="1261" y="2269"/>
                    <a:pt x="1210" y="2370"/>
                  </a:cubicBezTo>
                  <a:cubicBezTo>
                    <a:pt x="656" y="3529"/>
                    <a:pt x="404" y="4689"/>
                    <a:pt x="253" y="5949"/>
                  </a:cubicBezTo>
                  <a:cubicBezTo>
                    <a:pt x="101" y="7210"/>
                    <a:pt x="1" y="8621"/>
                    <a:pt x="152" y="10083"/>
                  </a:cubicBezTo>
                  <a:lnTo>
                    <a:pt x="202" y="10083"/>
                  </a:lnTo>
                  <a:cubicBezTo>
                    <a:pt x="606" y="8621"/>
                    <a:pt x="858" y="7260"/>
                    <a:pt x="1110" y="6000"/>
                  </a:cubicBezTo>
                  <a:cubicBezTo>
                    <a:pt x="1362" y="4790"/>
                    <a:pt x="1463" y="3580"/>
                    <a:pt x="1815" y="2572"/>
                  </a:cubicBezTo>
                  <a:cubicBezTo>
                    <a:pt x="1967" y="2168"/>
                    <a:pt x="2622" y="1916"/>
                    <a:pt x="3177" y="1614"/>
                  </a:cubicBezTo>
                  <a:cubicBezTo>
                    <a:pt x="3782" y="1412"/>
                    <a:pt x="4387" y="1210"/>
                    <a:pt x="4992" y="1009"/>
                  </a:cubicBezTo>
                  <a:cubicBezTo>
                    <a:pt x="6202" y="605"/>
                    <a:pt x="7462" y="303"/>
                    <a:pt x="8672" y="51"/>
                  </a:cubicBezTo>
                  <a:lnTo>
                    <a:pt x="86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1"/>
            <p:cNvSpPr/>
            <p:nvPr/>
          </p:nvSpPr>
          <p:spPr>
            <a:xfrm>
              <a:off x="4582367" y="4278321"/>
              <a:ext cx="254949" cy="209416"/>
            </a:xfrm>
            <a:custGeom>
              <a:avLst/>
              <a:gdLst/>
              <a:ahLst/>
              <a:cxnLst/>
              <a:rect l="l" t="t" r="r" b="b"/>
              <a:pathLst>
                <a:path w="11193" h="9194" extrusionOk="0">
                  <a:moveTo>
                    <a:pt x="8484" y="0"/>
                  </a:moveTo>
                  <a:cubicBezTo>
                    <a:pt x="5384" y="0"/>
                    <a:pt x="1" y="1278"/>
                    <a:pt x="1" y="1278"/>
                  </a:cubicBezTo>
                  <a:cubicBezTo>
                    <a:pt x="1" y="1278"/>
                    <a:pt x="1009" y="1631"/>
                    <a:pt x="2219" y="2085"/>
                  </a:cubicBezTo>
                  <a:cubicBezTo>
                    <a:pt x="2723" y="1984"/>
                    <a:pt x="3227" y="1883"/>
                    <a:pt x="3731" y="1833"/>
                  </a:cubicBezTo>
                  <a:cubicBezTo>
                    <a:pt x="4277" y="1760"/>
                    <a:pt x="4823" y="1720"/>
                    <a:pt x="5359" y="1720"/>
                  </a:cubicBezTo>
                  <a:cubicBezTo>
                    <a:pt x="6309" y="1720"/>
                    <a:pt x="7229" y="1845"/>
                    <a:pt x="8067" y="2135"/>
                  </a:cubicBezTo>
                  <a:cubicBezTo>
                    <a:pt x="7956" y="2131"/>
                    <a:pt x="7845" y="2129"/>
                    <a:pt x="7734" y="2129"/>
                  </a:cubicBezTo>
                  <a:cubicBezTo>
                    <a:pt x="6526" y="2129"/>
                    <a:pt x="5284" y="2375"/>
                    <a:pt x="4084" y="2791"/>
                  </a:cubicBezTo>
                  <a:cubicBezTo>
                    <a:pt x="5042" y="3194"/>
                    <a:pt x="5950" y="3597"/>
                    <a:pt x="6302" y="3950"/>
                  </a:cubicBezTo>
                  <a:cubicBezTo>
                    <a:pt x="6353" y="3950"/>
                    <a:pt x="6353" y="4001"/>
                    <a:pt x="6353" y="4001"/>
                  </a:cubicBezTo>
                  <a:lnTo>
                    <a:pt x="6857" y="4001"/>
                  </a:lnTo>
                  <a:cubicBezTo>
                    <a:pt x="7613" y="4102"/>
                    <a:pt x="8218" y="4354"/>
                    <a:pt x="8773" y="4706"/>
                  </a:cubicBezTo>
                  <a:cubicBezTo>
                    <a:pt x="8269" y="4706"/>
                    <a:pt x="7714" y="4807"/>
                    <a:pt x="7260" y="4959"/>
                  </a:cubicBezTo>
                  <a:cubicBezTo>
                    <a:pt x="8622" y="6521"/>
                    <a:pt x="10537" y="9193"/>
                    <a:pt x="10537" y="9193"/>
                  </a:cubicBezTo>
                  <a:cubicBezTo>
                    <a:pt x="10537" y="9193"/>
                    <a:pt x="11193" y="2337"/>
                    <a:pt x="10588" y="623"/>
                  </a:cubicBezTo>
                  <a:cubicBezTo>
                    <a:pt x="10427" y="168"/>
                    <a:pt x="9605" y="0"/>
                    <a:pt x="8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1"/>
            <p:cNvSpPr/>
            <p:nvPr/>
          </p:nvSpPr>
          <p:spPr>
            <a:xfrm>
              <a:off x="4496249" y="4328020"/>
              <a:ext cx="330729" cy="179236"/>
            </a:xfrm>
            <a:custGeom>
              <a:avLst/>
              <a:gdLst/>
              <a:ahLst/>
              <a:cxnLst/>
              <a:rect l="l" t="t" r="r" b="b"/>
              <a:pathLst>
                <a:path w="14520" h="7869" extrusionOk="0">
                  <a:moveTo>
                    <a:pt x="10056" y="1"/>
                  </a:moveTo>
                  <a:cubicBezTo>
                    <a:pt x="6892" y="1"/>
                    <a:pt x="1" y="2524"/>
                    <a:pt x="1" y="2524"/>
                  </a:cubicBezTo>
                  <a:cubicBezTo>
                    <a:pt x="1" y="2524"/>
                    <a:pt x="1967" y="2827"/>
                    <a:pt x="4185" y="3129"/>
                  </a:cubicBezTo>
                  <a:cubicBezTo>
                    <a:pt x="4286" y="3079"/>
                    <a:pt x="4336" y="3029"/>
                    <a:pt x="4437" y="2978"/>
                  </a:cubicBezTo>
                  <a:cubicBezTo>
                    <a:pt x="5193" y="2575"/>
                    <a:pt x="5949" y="2222"/>
                    <a:pt x="6756" y="1920"/>
                  </a:cubicBezTo>
                  <a:lnTo>
                    <a:pt x="6756" y="1920"/>
                  </a:lnTo>
                  <a:cubicBezTo>
                    <a:pt x="6353" y="2373"/>
                    <a:pt x="6000" y="2827"/>
                    <a:pt x="5647" y="3331"/>
                  </a:cubicBezTo>
                  <a:cubicBezTo>
                    <a:pt x="6302" y="3382"/>
                    <a:pt x="6958" y="3482"/>
                    <a:pt x="7563" y="3533"/>
                  </a:cubicBezTo>
                  <a:cubicBezTo>
                    <a:pt x="7714" y="3432"/>
                    <a:pt x="7815" y="3281"/>
                    <a:pt x="7966" y="3129"/>
                  </a:cubicBezTo>
                  <a:cubicBezTo>
                    <a:pt x="8319" y="2877"/>
                    <a:pt x="8672" y="2625"/>
                    <a:pt x="9025" y="2424"/>
                  </a:cubicBezTo>
                  <a:cubicBezTo>
                    <a:pt x="9428" y="2222"/>
                    <a:pt x="9831" y="2071"/>
                    <a:pt x="10285" y="2071"/>
                  </a:cubicBezTo>
                  <a:cubicBezTo>
                    <a:pt x="9479" y="2373"/>
                    <a:pt x="9025" y="2978"/>
                    <a:pt x="8571" y="3634"/>
                  </a:cubicBezTo>
                  <a:cubicBezTo>
                    <a:pt x="8874" y="3634"/>
                    <a:pt x="9176" y="3684"/>
                    <a:pt x="9428" y="3684"/>
                  </a:cubicBezTo>
                  <a:cubicBezTo>
                    <a:pt x="9428" y="3684"/>
                    <a:pt x="12403" y="6003"/>
                    <a:pt x="14520" y="7868"/>
                  </a:cubicBezTo>
                  <a:cubicBezTo>
                    <a:pt x="14520" y="7868"/>
                    <a:pt x="12201" y="105"/>
                    <a:pt x="10235" y="4"/>
                  </a:cubicBezTo>
                  <a:cubicBezTo>
                    <a:pt x="10177" y="2"/>
                    <a:pt x="10117" y="1"/>
                    <a:pt x="10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1"/>
            <p:cNvSpPr/>
            <p:nvPr/>
          </p:nvSpPr>
          <p:spPr>
            <a:xfrm>
              <a:off x="4806283" y="4471627"/>
              <a:ext cx="246908" cy="376672"/>
            </a:xfrm>
            <a:custGeom>
              <a:avLst/>
              <a:gdLst/>
              <a:ahLst/>
              <a:cxnLst/>
              <a:rect l="l" t="t" r="r" b="b"/>
              <a:pathLst>
                <a:path w="10840" h="16537" extrusionOk="0">
                  <a:moveTo>
                    <a:pt x="1" y="1"/>
                  </a:moveTo>
                  <a:lnTo>
                    <a:pt x="1" y="1"/>
                  </a:lnTo>
                  <a:cubicBezTo>
                    <a:pt x="1664" y="3630"/>
                    <a:pt x="5798" y="6403"/>
                    <a:pt x="5798" y="6403"/>
                  </a:cubicBezTo>
                  <a:cubicBezTo>
                    <a:pt x="5798" y="6554"/>
                    <a:pt x="5798" y="6706"/>
                    <a:pt x="5849" y="6857"/>
                  </a:cubicBezTo>
                  <a:cubicBezTo>
                    <a:pt x="6202" y="6202"/>
                    <a:pt x="6504" y="5496"/>
                    <a:pt x="6655" y="4740"/>
                  </a:cubicBezTo>
                  <a:lnTo>
                    <a:pt x="6655" y="4740"/>
                  </a:lnTo>
                  <a:cubicBezTo>
                    <a:pt x="6655" y="5849"/>
                    <a:pt x="6353" y="6907"/>
                    <a:pt x="5949" y="7966"/>
                  </a:cubicBezTo>
                  <a:cubicBezTo>
                    <a:pt x="6101" y="8823"/>
                    <a:pt x="6252" y="9831"/>
                    <a:pt x="6403" y="10789"/>
                  </a:cubicBezTo>
                  <a:cubicBezTo>
                    <a:pt x="7059" y="9882"/>
                    <a:pt x="7613" y="8873"/>
                    <a:pt x="8016" y="7815"/>
                  </a:cubicBezTo>
                  <a:lnTo>
                    <a:pt x="8016" y="7815"/>
                  </a:lnTo>
                  <a:cubicBezTo>
                    <a:pt x="7865" y="9378"/>
                    <a:pt x="7311" y="10940"/>
                    <a:pt x="6655" y="12402"/>
                  </a:cubicBezTo>
                  <a:cubicBezTo>
                    <a:pt x="7059" y="14621"/>
                    <a:pt x="7462" y="16536"/>
                    <a:pt x="7462" y="16536"/>
                  </a:cubicBezTo>
                  <a:cubicBezTo>
                    <a:pt x="7462" y="16536"/>
                    <a:pt x="9529" y="12604"/>
                    <a:pt x="10436" y="9327"/>
                  </a:cubicBezTo>
                  <a:cubicBezTo>
                    <a:pt x="10235" y="8420"/>
                    <a:pt x="9882" y="7563"/>
                    <a:pt x="9277" y="6807"/>
                  </a:cubicBezTo>
                  <a:lnTo>
                    <a:pt x="9277" y="6807"/>
                  </a:lnTo>
                  <a:cubicBezTo>
                    <a:pt x="9831" y="7210"/>
                    <a:pt x="10285" y="7714"/>
                    <a:pt x="10638" y="8269"/>
                  </a:cubicBezTo>
                  <a:cubicBezTo>
                    <a:pt x="10789" y="7664"/>
                    <a:pt x="10840" y="7059"/>
                    <a:pt x="10840" y="6554"/>
                  </a:cubicBezTo>
                  <a:cubicBezTo>
                    <a:pt x="10739" y="4437"/>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1"/>
            <p:cNvSpPr/>
            <p:nvPr/>
          </p:nvSpPr>
          <p:spPr>
            <a:xfrm>
              <a:off x="4784463" y="4476228"/>
              <a:ext cx="173428" cy="403071"/>
            </a:xfrm>
            <a:custGeom>
              <a:avLst/>
              <a:gdLst/>
              <a:ahLst/>
              <a:cxnLst/>
              <a:rect l="l" t="t" r="r" b="b"/>
              <a:pathLst>
                <a:path w="7614" h="17696" extrusionOk="0">
                  <a:moveTo>
                    <a:pt x="1412" y="0"/>
                  </a:moveTo>
                  <a:cubicBezTo>
                    <a:pt x="1412" y="0"/>
                    <a:pt x="1" y="4739"/>
                    <a:pt x="1" y="6605"/>
                  </a:cubicBezTo>
                  <a:cubicBezTo>
                    <a:pt x="1" y="6756"/>
                    <a:pt x="1" y="6907"/>
                    <a:pt x="1" y="7058"/>
                  </a:cubicBezTo>
                  <a:cubicBezTo>
                    <a:pt x="858" y="6352"/>
                    <a:pt x="1614" y="5445"/>
                    <a:pt x="2168" y="4437"/>
                  </a:cubicBezTo>
                  <a:lnTo>
                    <a:pt x="2168" y="4437"/>
                  </a:lnTo>
                  <a:cubicBezTo>
                    <a:pt x="1967" y="5596"/>
                    <a:pt x="1513" y="6756"/>
                    <a:pt x="908" y="7814"/>
                  </a:cubicBezTo>
                  <a:cubicBezTo>
                    <a:pt x="656" y="8268"/>
                    <a:pt x="354" y="8671"/>
                    <a:pt x="51" y="9024"/>
                  </a:cubicBezTo>
                  <a:cubicBezTo>
                    <a:pt x="51" y="10033"/>
                    <a:pt x="101" y="11192"/>
                    <a:pt x="152" y="12352"/>
                  </a:cubicBezTo>
                  <a:cubicBezTo>
                    <a:pt x="303" y="12200"/>
                    <a:pt x="454" y="12049"/>
                    <a:pt x="606" y="11848"/>
                  </a:cubicBezTo>
                  <a:cubicBezTo>
                    <a:pt x="1463" y="10940"/>
                    <a:pt x="2269" y="9932"/>
                    <a:pt x="2824" y="8823"/>
                  </a:cubicBezTo>
                  <a:lnTo>
                    <a:pt x="2824" y="8823"/>
                  </a:lnTo>
                  <a:cubicBezTo>
                    <a:pt x="2521" y="10033"/>
                    <a:pt x="1916" y="11243"/>
                    <a:pt x="1261" y="12352"/>
                  </a:cubicBezTo>
                  <a:cubicBezTo>
                    <a:pt x="908" y="12906"/>
                    <a:pt x="555" y="13461"/>
                    <a:pt x="202" y="13965"/>
                  </a:cubicBezTo>
                  <a:lnTo>
                    <a:pt x="152" y="13965"/>
                  </a:lnTo>
                  <a:cubicBezTo>
                    <a:pt x="202" y="16032"/>
                    <a:pt x="253" y="17696"/>
                    <a:pt x="253" y="17696"/>
                  </a:cubicBezTo>
                  <a:cubicBezTo>
                    <a:pt x="253" y="17696"/>
                    <a:pt x="3278" y="14368"/>
                    <a:pt x="5395" y="11293"/>
                  </a:cubicBezTo>
                  <a:lnTo>
                    <a:pt x="5496" y="10839"/>
                  </a:lnTo>
                  <a:cubicBezTo>
                    <a:pt x="5597" y="10234"/>
                    <a:pt x="5697" y="9579"/>
                    <a:pt x="5748" y="8924"/>
                  </a:cubicBezTo>
                  <a:cubicBezTo>
                    <a:pt x="5748" y="8319"/>
                    <a:pt x="5748" y="7663"/>
                    <a:pt x="5597" y="7008"/>
                  </a:cubicBezTo>
                  <a:lnTo>
                    <a:pt x="5597" y="7008"/>
                  </a:lnTo>
                  <a:cubicBezTo>
                    <a:pt x="5950" y="7562"/>
                    <a:pt x="6151" y="8218"/>
                    <a:pt x="6302" y="8873"/>
                  </a:cubicBezTo>
                  <a:cubicBezTo>
                    <a:pt x="6403" y="9125"/>
                    <a:pt x="6454" y="9377"/>
                    <a:pt x="6454" y="9629"/>
                  </a:cubicBezTo>
                  <a:cubicBezTo>
                    <a:pt x="7210" y="8369"/>
                    <a:pt x="7613" y="7361"/>
                    <a:pt x="7361" y="6806"/>
                  </a:cubicBezTo>
                  <a:cubicBezTo>
                    <a:pt x="7260" y="6504"/>
                    <a:pt x="7008" y="6151"/>
                    <a:pt x="6706" y="5747"/>
                  </a:cubicBezTo>
                  <a:lnTo>
                    <a:pt x="5899" y="5042"/>
                  </a:lnTo>
                  <a:cubicBezTo>
                    <a:pt x="5093" y="4386"/>
                    <a:pt x="4286" y="3680"/>
                    <a:pt x="3429" y="3025"/>
                  </a:cubicBezTo>
                  <a:lnTo>
                    <a:pt x="3429" y="3025"/>
                  </a:lnTo>
                  <a:cubicBezTo>
                    <a:pt x="3983" y="3277"/>
                    <a:pt x="4588" y="3580"/>
                    <a:pt x="5143" y="3832"/>
                  </a:cubicBezTo>
                  <a:cubicBezTo>
                    <a:pt x="3429" y="1916"/>
                    <a:pt x="1412"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1"/>
            <p:cNvSpPr/>
            <p:nvPr/>
          </p:nvSpPr>
          <p:spPr>
            <a:xfrm>
              <a:off x="4822363" y="4487707"/>
              <a:ext cx="62023" cy="219347"/>
            </a:xfrm>
            <a:custGeom>
              <a:avLst/>
              <a:gdLst/>
              <a:ahLst/>
              <a:cxnLst/>
              <a:rect l="l" t="t" r="r" b="b"/>
              <a:pathLst>
                <a:path w="2723" h="9630" extrusionOk="0">
                  <a:moveTo>
                    <a:pt x="0" y="0"/>
                  </a:moveTo>
                  <a:cubicBezTo>
                    <a:pt x="404" y="757"/>
                    <a:pt x="757" y="1513"/>
                    <a:pt x="1059" y="2319"/>
                  </a:cubicBezTo>
                  <a:cubicBezTo>
                    <a:pt x="1362" y="3076"/>
                    <a:pt x="1614" y="3882"/>
                    <a:pt x="1815" y="4689"/>
                  </a:cubicBezTo>
                  <a:cubicBezTo>
                    <a:pt x="2017" y="5496"/>
                    <a:pt x="2067" y="6302"/>
                    <a:pt x="2168" y="7109"/>
                  </a:cubicBezTo>
                  <a:cubicBezTo>
                    <a:pt x="2219" y="7966"/>
                    <a:pt x="2219" y="8772"/>
                    <a:pt x="2219" y="9630"/>
                  </a:cubicBezTo>
                  <a:lnTo>
                    <a:pt x="2269" y="9630"/>
                  </a:lnTo>
                  <a:cubicBezTo>
                    <a:pt x="2622" y="8823"/>
                    <a:pt x="2723" y="7966"/>
                    <a:pt x="2723" y="7109"/>
                  </a:cubicBezTo>
                  <a:cubicBezTo>
                    <a:pt x="2723" y="6201"/>
                    <a:pt x="2521" y="5395"/>
                    <a:pt x="2269" y="4538"/>
                  </a:cubicBezTo>
                  <a:cubicBezTo>
                    <a:pt x="1765" y="2924"/>
                    <a:pt x="1009" y="1362"/>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1"/>
            <p:cNvSpPr/>
            <p:nvPr/>
          </p:nvSpPr>
          <p:spPr>
            <a:xfrm>
              <a:off x="4546767" y="4442564"/>
              <a:ext cx="279070" cy="215111"/>
            </a:xfrm>
            <a:custGeom>
              <a:avLst/>
              <a:gdLst/>
              <a:ahLst/>
              <a:cxnLst/>
              <a:rect l="l" t="t" r="r" b="b"/>
              <a:pathLst>
                <a:path w="12252" h="9444" extrusionOk="0">
                  <a:moveTo>
                    <a:pt x="5000" y="1"/>
                  </a:moveTo>
                  <a:cubicBezTo>
                    <a:pt x="4886" y="1"/>
                    <a:pt x="4782" y="6"/>
                    <a:pt x="4689" y="16"/>
                  </a:cubicBezTo>
                  <a:cubicBezTo>
                    <a:pt x="4135" y="67"/>
                    <a:pt x="3429" y="1075"/>
                    <a:pt x="2774" y="2436"/>
                  </a:cubicBezTo>
                  <a:cubicBezTo>
                    <a:pt x="3076" y="2335"/>
                    <a:pt x="3379" y="2234"/>
                    <a:pt x="3681" y="2184"/>
                  </a:cubicBezTo>
                  <a:lnTo>
                    <a:pt x="3681" y="2184"/>
                  </a:lnTo>
                  <a:cubicBezTo>
                    <a:pt x="3227" y="2436"/>
                    <a:pt x="2824" y="2739"/>
                    <a:pt x="2421" y="3091"/>
                  </a:cubicBezTo>
                  <a:cubicBezTo>
                    <a:pt x="1160" y="5864"/>
                    <a:pt x="1" y="9444"/>
                    <a:pt x="1" y="9444"/>
                  </a:cubicBezTo>
                  <a:cubicBezTo>
                    <a:pt x="1" y="9444"/>
                    <a:pt x="1866" y="8435"/>
                    <a:pt x="3832" y="7326"/>
                  </a:cubicBezTo>
                  <a:cubicBezTo>
                    <a:pt x="4084" y="6873"/>
                    <a:pt x="4336" y="6368"/>
                    <a:pt x="4538" y="5814"/>
                  </a:cubicBezTo>
                  <a:cubicBezTo>
                    <a:pt x="4841" y="5007"/>
                    <a:pt x="5093" y="4150"/>
                    <a:pt x="4941" y="3293"/>
                  </a:cubicBezTo>
                  <a:lnTo>
                    <a:pt x="4941" y="3293"/>
                  </a:lnTo>
                  <a:cubicBezTo>
                    <a:pt x="5244" y="4150"/>
                    <a:pt x="5093" y="5058"/>
                    <a:pt x="4891" y="5915"/>
                  </a:cubicBezTo>
                  <a:cubicBezTo>
                    <a:pt x="4841" y="6268"/>
                    <a:pt x="4740" y="6570"/>
                    <a:pt x="4639" y="6873"/>
                  </a:cubicBezTo>
                  <a:cubicBezTo>
                    <a:pt x="5345" y="6520"/>
                    <a:pt x="6000" y="6116"/>
                    <a:pt x="6605" y="5814"/>
                  </a:cubicBezTo>
                  <a:cubicBezTo>
                    <a:pt x="6756" y="5360"/>
                    <a:pt x="6908" y="4856"/>
                    <a:pt x="7008" y="4402"/>
                  </a:cubicBezTo>
                  <a:cubicBezTo>
                    <a:pt x="7109" y="3747"/>
                    <a:pt x="7210" y="3091"/>
                    <a:pt x="7160" y="2436"/>
                  </a:cubicBezTo>
                  <a:lnTo>
                    <a:pt x="7160" y="2436"/>
                  </a:lnTo>
                  <a:cubicBezTo>
                    <a:pt x="7412" y="3041"/>
                    <a:pt x="7513" y="3747"/>
                    <a:pt x="7563" y="4402"/>
                  </a:cubicBezTo>
                  <a:cubicBezTo>
                    <a:pt x="7613" y="4654"/>
                    <a:pt x="7613" y="4957"/>
                    <a:pt x="7613" y="5209"/>
                  </a:cubicBezTo>
                  <a:cubicBezTo>
                    <a:pt x="7714" y="5158"/>
                    <a:pt x="7815" y="5108"/>
                    <a:pt x="7865" y="5108"/>
                  </a:cubicBezTo>
                  <a:cubicBezTo>
                    <a:pt x="9176" y="4301"/>
                    <a:pt x="12252" y="1629"/>
                    <a:pt x="12252" y="1629"/>
                  </a:cubicBezTo>
                  <a:cubicBezTo>
                    <a:pt x="12252" y="1629"/>
                    <a:pt x="7048" y="1"/>
                    <a:pt x="5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1"/>
            <p:cNvSpPr/>
            <p:nvPr/>
          </p:nvSpPr>
          <p:spPr>
            <a:xfrm>
              <a:off x="4592707" y="4462448"/>
              <a:ext cx="210168" cy="127486"/>
            </a:xfrm>
            <a:custGeom>
              <a:avLst/>
              <a:gdLst/>
              <a:ahLst/>
              <a:cxnLst/>
              <a:rect l="l" t="t" r="r" b="b"/>
              <a:pathLst>
                <a:path w="9227" h="5597" extrusionOk="0">
                  <a:moveTo>
                    <a:pt x="4739" y="0"/>
                  </a:moveTo>
                  <a:cubicBezTo>
                    <a:pt x="4487" y="0"/>
                    <a:pt x="4235" y="0"/>
                    <a:pt x="3983" y="51"/>
                  </a:cubicBezTo>
                  <a:cubicBezTo>
                    <a:pt x="3832" y="51"/>
                    <a:pt x="3681" y="101"/>
                    <a:pt x="3580" y="151"/>
                  </a:cubicBezTo>
                  <a:cubicBezTo>
                    <a:pt x="3429" y="202"/>
                    <a:pt x="3277" y="303"/>
                    <a:pt x="3177" y="353"/>
                  </a:cubicBezTo>
                  <a:cubicBezTo>
                    <a:pt x="2370" y="1109"/>
                    <a:pt x="1815" y="1966"/>
                    <a:pt x="1311" y="2823"/>
                  </a:cubicBezTo>
                  <a:cubicBezTo>
                    <a:pt x="807" y="3731"/>
                    <a:pt x="353" y="4588"/>
                    <a:pt x="0" y="5546"/>
                  </a:cubicBezTo>
                  <a:lnTo>
                    <a:pt x="51" y="5596"/>
                  </a:lnTo>
                  <a:cubicBezTo>
                    <a:pt x="706" y="4790"/>
                    <a:pt x="1261" y="3933"/>
                    <a:pt x="1815" y="3126"/>
                  </a:cubicBezTo>
                  <a:cubicBezTo>
                    <a:pt x="2370" y="2319"/>
                    <a:pt x="2874" y="1412"/>
                    <a:pt x="3479" y="756"/>
                  </a:cubicBezTo>
                  <a:cubicBezTo>
                    <a:pt x="3731" y="454"/>
                    <a:pt x="4286" y="404"/>
                    <a:pt x="4739" y="353"/>
                  </a:cubicBezTo>
                  <a:cubicBezTo>
                    <a:pt x="5244" y="353"/>
                    <a:pt x="5748" y="353"/>
                    <a:pt x="6252" y="404"/>
                  </a:cubicBezTo>
                  <a:cubicBezTo>
                    <a:pt x="7210" y="454"/>
                    <a:pt x="8218" y="605"/>
                    <a:pt x="9226" y="756"/>
                  </a:cubicBezTo>
                  <a:lnTo>
                    <a:pt x="9226" y="706"/>
                  </a:lnTo>
                  <a:cubicBezTo>
                    <a:pt x="8268" y="454"/>
                    <a:pt x="7260" y="252"/>
                    <a:pt x="6252" y="101"/>
                  </a:cubicBezTo>
                  <a:cubicBezTo>
                    <a:pt x="5748" y="51"/>
                    <a:pt x="5244" y="0"/>
                    <a:pt x="4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4658167" y="4286748"/>
              <a:ext cx="160786" cy="143567"/>
            </a:xfrm>
            <a:custGeom>
              <a:avLst/>
              <a:gdLst/>
              <a:ahLst/>
              <a:cxnLst/>
              <a:rect l="l" t="t" r="r" b="b"/>
              <a:pathLst>
                <a:path w="7059" h="6303" extrusionOk="0">
                  <a:moveTo>
                    <a:pt x="4689" y="1"/>
                  </a:moveTo>
                  <a:cubicBezTo>
                    <a:pt x="4134" y="51"/>
                    <a:pt x="3630" y="51"/>
                    <a:pt x="3075" y="102"/>
                  </a:cubicBezTo>
                  <a:cubicBezTo>
                    <a:pt x="2067" y="203"/>
                    <a:pt x="1008" y="354"/>
                    <a:pt x="0" y="505"/>
                  </a:cubicBezTo>
                  <a:cubicBezTo>
                    <a:pt x="1008" y="404"/>
                    <a:pt x="2067" y="354"/>
                    <a:pt x="3126" y="303"/>
                  </a:cubicBezTo>
                  <a:cubicBezTo>
                    <a:pt x="3630" y="278"/>
                    <a:pt x="4147" y="240"/>
                    <a:pt x="4657" y="240"/>
                  </a:cubicBezTo>
                  <a:cubicBezTo>
                    <a:pt x="5168" y="240"/>
                    <a:pt x="5672" y="278"/>
                    <a:pt x="6151" y="404"/>
                  </a:cubicBezTo>
                  <a:cubicBezTo>
                    <a:pt x="6251" y="404"/>
                    <a:pt x="6302" y="404"/>
                    <a:pt x="6302" y="455"/>
                  </a:cubicBezTo>
                  <a:cubicBezTo>
                    <a:pt x="6302" y="440"/>
                    <a:pt x="6306" y="434"/>
                    <a:pt x="6312" y="434"/>
                  </a:cubicBezTo>
                  <a:cubicBezTo>
                    <a:pt x="6327" y="434"/>
                    <a:pt x="6352" y="469"/>
                    <a:pt x="6352" y="505"/>
                  </a:cubicBezTo>
                  <a:cubicBezTo>
                    <a:pt x="6352" y="488"/>
                    <a:pt x="6358" y="483"/>
                    <a:pt x="6365" y="483"/>
                  </a:cubicBezTo>
                  <a:cubicBezTo>
                    <a:pt x="6380" y="483"/>
                    <a:pt x="6403" y="505"/>
                    <a:pt x="6403" y="505"/>
                  </a:cubicBezTo>
                  <a:cubicBezTo>
                    <a:pt x="6453" y="606"/>
                    <a:pt x="6453" y="757"/>
                    <a:pt x="6504" y="858"/>
                  </a:cubicBezTo>
                  <a:cubicBezTo>
                    <a:pt x="6554" y="1110"/>
                    <a:pt x="6554" y="1362"/>
                    <a:pt x="6554" y="1614"/>
                  </a:cubicBezTo>
                  <a:lnTo>
                    <a:pt x="6655" y="3177"/>
                  </a:lnTo>
                  <a:cubicBezTo>
                    <a:pt x="6705" y="4185"/>
                    <a:pt x="6756" y="5244"/>
                    <a:pt x="6806" y="6303"/>
                  </a:cubicBezTo>
                  <a:lnTo>
                    <a:pt x="6856" y="6303"/>
                  </a:lnTo>
                  <a:cubicBezTo>
                    <a:pt x="7008" y="5244"/>
                    <a:pt x="7058" y="4185"/>
                    <a:pt x="7058" y="3177"/>
                  </a:cubicBezTo>
                  <a:cubicBezTo>
                    <a:pt x="7058" y="2622"/>
                    <a:pt x="7008" y="2118"/>
                    <a:pt x="6957" y="1564"/>
                  </a:cubicBezTo>
                  <a:cubicBezTo>
                    <a:pt x="6907" y="1312"/>
                    <a:pt x="6856" y="1060"/>
                    <a:pt x="6806" y="807"/>
                  </a:cubicBezTo>
                  <a:cubicBezTo>
                    <a:pt x="6756" y="656"/>
                    <a:pt x="6756" y="555"/>
                    <a:pt x="6655" y="404"/>
                  </a:cubicBezTo>
                  <a:cubicBezTo>
                    <a:pt x="6655" y="354"/>
                    <a:pt x="6655" y="303"/>
                    <a:pt x="6604" y="253"/>
                  </a:cubicBezTo>
                  <a:cubicBezTo>
                    <a:pt x="6554" y="253"/>
                    <a:pt x="6554" y="253"/>
                    <a:pt x="6504" y="203"/>
                  </a:cubicBezTo>
                  <a:cubicBezTo>
                    <a:pt x="6403" y="152"/>
                    <a:pt x="6352" y="102"/>
                    <a:pt x="6251" y="102"/>
                  </a:cubicBezTo>
                  <a:cubicBezTo>
                    <a:pt x="5697" y="1"/>
                    <a:pt x="5193" y="1"/>
                    <a:pt x="4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4723604" y="4345307"/>
              <a:ext cx="68925" cy="99948"/>
            </a:xfrm>
            <a:custGeom>
              <a:avLst/>
              <a:gdLst/>
              <a:ahLst/>
              <a:cxnLst/>
              <a:rect l="l" t="t" r="r" b="b"/>
              <a:pathLst>
                <a:path w="3026" h="4388" extrusionOk="0">
                  <a:moveTo>
                    <a:pt x="51" y="1"/>
                  </a:moveTo>
                  <a:lnTo>
                    <a:pt x="1" y="51"/>
                  </a:lnTo>
                  <a:cubicBezTo>
                    <a:pt x="354" y="303"/>
                    <a:pt x="606" y="707"/>
                    <a:pt x="858" y="1060"/>
                  </a:cubicBezTo>
                  <a:cubicBezTo>
                    <a:pt x="1059" y="1413"/>
                    <a:pt x="1362" y="1765"/>
                    <a:pt x="1614" y="2118"/>
                  </a:cubicBezTo>
                  <a:cubicBezTo>
                    <a:pt x="2068" y="2875"/>
                    <a:pt x="2572" y="3631"/>
                    <a:pt x="2975" y="4387"/>
                  </a:cubicBezTo>
                  <a:lnTo>
                    <a:pt x="3026" y="4387"/>
                  </a:lnTo>
                  <a:cubicBezTo>
                    <a:pt x="2673" y="3530"/>
                    <a:pt x="2320" y="2723"/>
                    <a:pt x="1866" y="1967"/>
                  </a:cubicBezTo>
                  <a:cubicBezTo>
                    <a:pt x="1664" y="1564"/>
                    <a:pt x="1463" y="1161"/>
                    <a:pt x="1160" y="808"/>
                  </a:cubicBezTo>
                  <a:cubicBezTo>
                    <a:pt x="858" y="505"/>
                    <a:pt x="505" y="102"/>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4862042" y="4510250"/>
              <a:ext cx="153113" cy="218901"/>
            </a:xfrm>
            <a:custGeom>
              <a:avLst/>
              <a:gdLst/>
              <a:ahLst/>
              <a:cxnLst/>
              <a:rect l="l" t="t" r="r" b="b"/>
              <a:pathLst>
                <a:path w="7159" h="10235" extrusionOk="0">
                  <a:moveTo>
                    <a:pt x="51" y="1"/>
                  </a:moveTo>
                  <a:lnTo>
                    <a:pt x="0" y="51"/>
                  </a:lnTo>
                  <a:cubicBezTo>
                    <a:pt x="1008" y="605"/>
                    <a:pt x="2017" y="1210"/>
                    <a:pt x="2975" y="1765"/>
                  </a:cubicBezTo>
                  <a:cubicBezTo>
                    <a:pt x="3479" y="2067"/>
                    <a:pt x="3932" y="2370"/>
                    <a:pt x="4437" y="2672"/>
                  </a:cubicBezTo>
                  <a:cubicBezTo>
                    <a:pt x="4638" y="2824"/>
                    <a:pt x="4890" y="3025"/>
                    <a:pt x="5142" y="3177"/>
                  </a:cubicBezTo>
                  <a:cubicBezTo>
                    <a:pt x="5344" y="3328"/>
                    <a:pt x="5495" y="3530"/>
                    <a:pt x="5647" y="3731"/>
                  </a:cubicBezTo>
                  <a:cubicBezTo>
                    <a:pt x="6302" y="4639"/>
                    <a:pt x="6504" y="5748"/>
                    <a:pt x="6554" y="6806"/>
                  </a:cubicBezTo>
                  <a:cubicBezTo>
                    <a:pt x="6655" y="7916"/>
                    <a:pt x="6554" y="9075"/>
                    <a:pt x="6453" y="10184"/>
                  </a:cubicBezTo>
                  <a:lnTo>
                    <a:pt x="6504" y="10235"/>
                  </a:lnTo>
                  <a:cubicBezTo>
                    <a:pt x="6957" y="9176"/>
                    <a:pt x="7159" y="8016"/>
                    <a:pt x="7159" y="6806"/>
                  </a:cubicBezTo>
                  <a:cubicBezTo>
                    <a:pt x="7159" y="5647"/>
                    <a:pt x="6806" y="4387"/>
                    <a:pt x="6050" y="3479"/>
                  </a:cubicBezTo>
                  <a:cubicBezTo>
                    <a:pt x="5848" y="3227"/>
                    <a:pt x="5596" y="3025"/>
                    <a:pt x="5344" y="2824"/>
                  </a:cubicBezTo>
                  <a:cubicBezTo>
                    <a:pt x="5092" y="2672"/>
                    <a:pt x="4840" y="2521"/>
                    <a:pt x="4638" y="2370"/>
                  </a:cubicBezTo>
                  <a:cubicBezTo>
                    <a:pt x="4134" y="2118"/>
                    <a:pt x="3630" y="1815"/>
                    <a:pt x="3126" y="1563"/>
                  </a:cubicBezTo>
                  <a:cubicBezTo>
                    <a:pt x="2118" y="1009"/>
                    <a:pt x="1059" y="505"/>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rot="-4263913">
              <a:off x="2188997" y="3036720"/>
              <a:ext cx="130484" cy="235077"/>
            </a:xfrm>
            <a:custGeom>
              <a:avLst/>
              <a:gdLst/>
              <a:ahLst/>
              <a:cxnLst/>
              <a:rect l="l" t="t" r="r" b="b"/>
              <a:pathLst>
                <a:path w="6101" h="10991" extrusionOk="0">
                  <a:moveTo>
                    <a:pt x="51" y="0"/>
                  </a:moveTo>
                  <a:lnTo>
                    <a:pt x="1" y="101"/>
                  </a:lnTo>
                  <a:cubicBezTo>
                    <a:pt x="1110" y="1261"/>
                    <a:pt x="2169" y="2168"/>
                    <a:pt x="3127" y="3076"/>
                  </a:cubicBezTo>
                  <a:cubicBezTo>
                    <a:pt x="3984" y="3882"/>
                    <a:pt x="4891" y="4538"/>
                    <a:pt x="5496" y="5294"/>
                  </a:cubicBezTo>
                  <a:cubicBezTo>
                    <a:pt x="5748" y="5596"/>
                    <a:pt x="5698" y="6201"/>
                    <a:pt x="5698" y="6705"/>
                  </a:cubicBezTo>
                  <a:cubicBezTo>
                    <a:pt x="5647" y="7210"/>
                    <a:pt x="5546" y="7714"/>
                    <a:pt x="5446" y="8218"/>
                  </a:cubicBezTo>
                  <a:cubicBezTo>
                    <a:pt x="5244" y="9176"/>
                    <a:pt x="5042" y="10083"/>
                    <a:pt x="4790" y="10940"/>
                  </a:cubicBezTo>
                  <a:lnTo>
                    <a:pt x="4790" y="10991"/>
                  </a:lnTo>
                  <a:cubicBezTo>
                    <a:pt x="5143" y="10083"/>
                    <a:pt x="5446" y="9226"/>
                    <a:pt x="5698" y="8218"/>
                  </a:cubicBezTo>
                  <a:cubicBezTo>
                    <a:pt x="5798" y="7764"/>
                    <a:pt x="5950" y="7210"/>
                    <a:pt x="6000" y="6705"/>
                  </a:cubicBezTo>
                  <a:cubicBezTo>
                    <a:pt x="6051" y="6403"/>
                    <a:pt x="6101" y="6151"/>
                    <a:pt x="6101" y="5848"/>
                  </a:cubicBezTo>
                  <a:cubicBezTo>
                    <a:pt x="6101" y="5697"/>
                    <a:pt x="6101" y="5546"/>
                    <a:pt x="6051" y="5395"/>
                  </a:cubicBezTo>
                  <a:cubicBezTo>
                    <a:pt x="6051" y="5243"/>
                    <a:pt x="5950" y="5042"/>
                    <a:pt x="5899" y="4941"/>
                  </a:cubicBezTo>
                  <a:cubicBezTo>
                    <a:pt x="5244" y="3983"/>
                    <a:pt x="4488" y="3227"/>
                    <a:pt x="3530" y="2420"/>
                  </a:cubicBezTo>
                  <a:cubicBezTo>
                    <a:pt x="2522" y="1614"/>
                    <a:pt x="1362" y="756"/>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23749" y="3188914"/>
              <a:ext cx="320411" cy="187846"/>
            </a:xfrm>
            <a:custGeom>
              <a:avLst/>
              <a:gdLst/>
              <a:ahLst/>
              <a:cxnLst/>
              <a:rect l="l" t="t" r="r" b="b"/>
              <a:pathLst>
                <a:path w="14067" h="8247" extrusionOk="0">
                  <a:moveTo>
                    <a:pt x="11447" y="1"/>
                  </a:moveTo>
                  <a:cubicBezTo>
                    <a:pt x="10955" y="1"/>
                    <a:pt x="10484" y="121"/>
                    <a:pt x="10033" y="282"/>
                  </a:cubicBezTo>
                  <a:cubicBezTo>
                    <a:pt x="8672" y="836"/>
                    <a:pt x="7462" y="1643"/>
                    <a:pt x="6353" y="2500"/>
                  </a:cubicBezTo>
                  <a:cubicBezTo>
                    <a:pt x="4084" y="4264"/>
                    <a:pt x="2017" y="6180"/>
                    <a:pt x="1" y="8197"/>
                  </a:cubicBezTo>
                  <a:lnTo>
                    <a:pt x="51" y="8247"/>
                  </a:lnTo>
                  <a:cubicBezTo>
                    <a:pt x="2370" y="6583"/>
                    <a:pt x="4538" y="4768"/>
                    <a:pt x="6756" y="3054"/>
                  </a:cubicBezTo>
                  <a:cubicBezTo>
                    <a:pt x="7866" y="2197"/>
                    <a:pt x="8975" y="1340"/>
                    <a:pt x="10235" y="836"/>
                  </a:cubicBezTo>
                  <a:cubicBezTo>
                    <a:pt x="10710" y="653"/>
                    <a:pt x="11185" y="524"/>
                    <a:pt x="11641" y="524"/>
                  </a:cubicBezTo>
                  <a:cubicBezTo>
                    <a:pt x="11814" y="524"/>
                    <a:pt x="11984" y="542"/>
                    <a:pt x="12151" y="584"/>
                  </a:cubicBezTo>
                  <a:cubicBezTo>
                    <a:pt x="12756" y="735"/>
                    <a:pt x="13411" y="1088"/>
                    <a:pt x="14016" y="1441"/>
                  </a:cubicBezTo>
                  <a:lnTo>
                    <a:pt x="14067" y="1391"/>
                  </a:lnTo>
                  <a:cubicBezTo>
                    <a:pt x="13512" y="937"/>
                    <a:pt x="13008" y="382"/>
                    <a:pt x="12302" y="130"/>
                  </a:cubicBezTo>
                  <a:cubicBezTo>
                    <a:pt x="12010" y="39"/>
                    <a:pt x="11725" y="1"/>
                    <a:pt x="1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610225" y="3132075"/>
              <a:ext cx="252330" cy="161163"/>
            </a:xfrm>
            <a:custGeom>
              <a:avLst/>
              <a:gdLst/>
              <a:ahLst/>
              <a:cxnLst/>
              <a:rect l="l" t="t" r="r" b="b"/>
              <a:pathLst>
                <a:path w="14268" h="9113" extrusionOk="0">
                  <a:moveTo>
                    <a:pt x="4708" y="0"/>
                  </a:moveTo>
                  <a:cubicBezTo>
                    <a:pt x="4639" y="0"/>
                    <a:pt x="4563" y="13"/>
                    <a:pt x="4487" y="38"/>
                  </a:cubicBezTo>
                  <a:lnTo>
                    <a:pt x="4286" y="38"/>
                  </a:lnTo>
                  <a:cubicBezTo>
                    <a:pt x="4185" y="88"/>
                    <a:pt x="4185" y="139"/>
                    <a:pt x="4084" y="189"/>
                  </a:cubicBezTo>
                  <a:cubicBezTo>
                    <a:pt x="3882" y="340"/>
                    <a:pt x="3731" y="542"/>
                    <a:pt x="3630" y="693"/>
                  </a:cubicBezTo>
                  <a:cubicBezTo>
                    <a:pt x="3328" y="1097"/>
                    <a:pt x="3126" y="1449"/>
                    <a:pt x="2874" y="1853"/>
                  </a:cubicBezTo>
                  <a:cubicBezTo>
                    <a:pt x="2471" y="2609"/>
                    <a:pt x="2067" y="3365"/>
                    <a:pt x="1715" y="4172"/>
                  </a:cubicBezTo>
                  <a:cubicBezTo>
                    <a:pt x="1009" y="5785"/>
                    <a:pt x="404" y="7398"/>
                    <a:pt x="0" y="9112"/>
                  </a:cubicBezTo>
                  <a:lnTo>
                    <a:pt x="51" y="9112"/>
                  </a:lnTo>
                  <a:cubicBezTo>
                    <a:pt x="858" y="7550"/>
                    <a:pt x="1563" y="5987"/>
                    <a:pt x="2320" y="4424"/>
                  </a:cubicBezTo>
                  <a:lnTo>
                    <a:pt x="3429" y="2105"/>
                  </a:lnTo>
                  <a:cubicBezTo>
                    <a:pt x="3630" y="1752"/>
                    <a:pt x="3832" y="1349"/>
                    <a:pt x="4084" y="1046"/>
                  </a:cubicBezTo>
                  <a:cubicBezTo>
                    <a:pt x="4185" y="844"/>
                    <a:pt x="4286" y="693"/>
                    <a:pt x="4437" y="592"/>
                  </a:cubicBezTo>
                  <a:cubicBezTo>
                    <a:pt x="4437" y="542"/>
                    <a:pt x="4487" y="542"/>
                    <a:pt x="4487" y="542"/>
                  </a:cubicBezTo>
                  <a:cubicBezTo>
                    <a:pt x="4538" y="542"/>
                    <a:pt x="4588" y="492"/>
                    <a:pt x="4639" y="492"/>
                  </a:cubicBezTo>
                  <a:lnTo>
                    <a:pt x="4840" y="492"/>
                  </a:lnTo>
                  <a:cubicBezTo>
                    <a:pt x="6454" y="794"/>
                    <a:pt x="8067" y="1601"/>
                    <a:pt x="9630" y="2357"/>
                  </a:cubicBezTo>
                  <a:cubicBezTo>
                    <a:pt x="11193" y="3063"/>
                    <a:pt x="12705" y="3869"/>
                    <a:pt x="14217" y="4726"/>
                  </a:cubicBezTo>
                  <a:lnTo>
                    <a:pt x="14268" y="4626"/>
                  </a:lnTo>
                  <a:cubicBezTo>
                    <a:pt x="12755" y="3768"/>
                    <a:pt x="11293" y="2861"/>
                    <a:pt x="9731" y="2054"/>
                  </a:cubicBezTo>
                  <a:cubicBezTo>
                    <a:pt x="8974" y="1651"/>
                    <a:pt x="8218" y="1248"/>
                    <a:pt x="7411" y="895"/>
                  </a:cubicBezTo>
                  <a:cubicBezTo>
                    <a:pt x="6605" y="542"/>
                    <a:pt x="5849" y="189"/>
                    <a:pt x="4891" y="38"/>
                  </a:cubicBezTo>
                  <a:cubicBezTo>
                    <a:pt x="4840" y="13"/>
                    <a:pt x="4777" y="0"/>
                    <a:pt x="4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226975" y="3240376"/>
              <a:ext cx="156208" cy="102120"/>
            </a:xfrm>
            <a:custGeom>
              <a:avLst/>
              <a:gdLst/>
              <a:ahLst/>
              <a:cxnLst/>
              <a:rect l="l" t="t" r="r" b="b"/>
              <a:pathLst>
                <a:path w="7412" h="4845" extrusionOk="0">
                  <a:moveTo>
                    <a:pt x="6964" y="0"/>
                  </a:moveTo>
                  <a:cubicBezTo>
                    <a:pt x="6325" y="0"/>
                    <a:pt x="5726" y="313"/>
                    <a:pt x="5193" y="559"/>
                  </a:cubicBezTo>
                  <a:cubicBezTo>
                    <a:pt x="4487" y="912"/>
                    <a:pt x="3933" y="1365"/>
                    <a:pt x="3328" y="1870"/>
                  </a:cubicBezTo>
                  <a:cubicBezTo>
                    <a:pt x="2168" y="2777"/>
                    <a:pt x="1059" y="3785"/>
                    <a:pt x="0" y="4794"/>
                  </a:cubicBezTo>
                  <a:lnTo>
                    <a:pt x="51" y="4844"/>
                  </a:lnTo>
                  <a:cubicBezTo>
                    <a:pt x="1210" y="3937"/>
                    <a:pt x="2420" y="3080"/>
                    <a:pt x="3630" y="2273"/>
                  </a:cubicBezTo>
                  <a:cubicBezTo>
                    <a:pt x="4235" y="1870"/>
                    <a:pt x="4890" y="1517"/>
                    <a:pt x="5495" y="1113"/>
                  </a:cubicBezTo>
                  <a:cubicBezTo>
                    <a:pt x="6100" y="710"/>
                    <a:pt x="6705" y="307"/>
                    <a:pt x="7411" y="156"/>
                  </a:cubicBezTo>
                  <a:lnTo>
                    <a:pt x="7411" y="55"/>
                  </a:lnTo>
                  <a:cubicBezTo>
                    <a:pt x="7260" y="17"/>
                    <a:pt x="7111" y="0"/>
                    <a:pt x="6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1"/>
          <p:cNvSpPr txBox="1">
            <a:spLocks noGrp="1"/>
          </p:cNvSpPr>
          <p:nvPr>
            <p:ph type="title" hasCustomPrompt="1"/>
          </p:nvPr>
        </p:nvSpPr>
        <p:spPr>
          <a:xfrm>
            <a:off x="4423263" y="729025"/>
            <a:ext cx="4006500" cy="13782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16" name="Google Shape;416;p11"/>
          <p:cNvSpPr txBox="1">
            <a:spLocks noGrp="1"/>
          </p:cNvSpPr>
          <p:nvPr>
            <p:ph type="subTitle" idx="1"/>
          </p:nvPr>
        </p:nvSpPr>
        <p:spPr>
          <a:xfrm>
            <a:off x="4423263" y="2206625"/>
            <a:ext cx="4006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latin typeface="Ubuntu"/>
                <a:ea typeface="Ubuntu"/>
                <a:cs typeface="Ubuntu"/>
                <a:sym typeface="Ubuntu"/>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417" name="Google Shape;417;p11"/>
          <p:cNvPicPr preferRelativeResize="0"/>
          <p:nvPr/>
        </p:nvPicPr>
        <p:blipFill>
          <a:blip r:embed="rId2">
            <a:alphaModFix/>
          </a:blip>
          <a:stretch>
            <a:fillRect/>
          </a:stretch>
        </p:blipFill>
        <p:spPr>
          <a:xfrm>
            <a:off x="6508350" y="220825"/>
            <a:ext cx="1151917" cy="5082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1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E69770"/>
            </a:gs>
            <a:gs pos="100000">
              <a:schemeClr val="lt1"/>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175" y="445025"/>
            <a:ext cx="77157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1pPr>
            <a:lvl2pPr lvl="1">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2pPr>
            <a:lvl3pPr lvl="2">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3pPr>
            <a:lvl4pPr lvl="3">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4pPr>
            <a:lvl5pPr lvl="4">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5pPr>
            <a:lvl6pPr lvl="5">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6pPr>
            <a:lvl7pPr lvl="6">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7pPr>
            <a:lvl8pPr lvl="7">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8pPr>
            <a:lvl9pPr lvl="8">
              <a:spcBef>
                <a:spcPts val="0"/>
              </a:spcBef>
              <a:spcAft>
                <a:spcPts val="0"/>
              </a:spcAft>
              <a:buClr>
                <a:schemeClr val="accent2"/>
              </a:buClr>
              <a:buSzPts val="3600"/>
              <a:buFont typeface="Londrina Solid"/>
              <a:buNone/>
              <a:defRPr sz="3600">
                <a:solidFill>
                  <a:schemeClr val="accent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14175" y="1152475"/>
            <a:ext cx="77157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Ubuntu"/>
              <a:buChar char="●"/>
              <a:defRPr sz="1800">
                <a:solidFill>
                  <a:schemeClr val="dk1"/>
                </a:solidFill>
                <a:latin typeface="Ubuntu"/>
                <a:ea typeface="Ubuntu"/>
                <a:cs typeface="Ubuntu"/>
                <a:sym typeface="Ubuntu"/>
              </a:defRPr>
            </a:lvl1pPr>
            <a:lvl2pPr marL="914400" lvl="1"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2pPr>
            <a:lvl3pPr marL="1371600" lvl="2"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3pPr>
            <a:lvl4pPr marL="1828800" lvl="3"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4pPr>
            <a:lvl5pPr marL="2286000" lvl="4"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5pPr>
            <a:lvl6pPr marL="2743200" lvl="5"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6pPr>
            <a:lvl7pPr marL="3200400" lvl="6"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7pPr>
            <a:lvl8pPr marL="3657600" lvl="7"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8pPr>
            <a:lvl9pPr marL="4114800" lvl="8"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3" r:id="rId11"/>
    <p:sldLayoutId id="2147483664" r:id="rId12"/>
    <p:sldLayoutId id="2147483665" r:id="rId13"/>
    <p:sldLayoutId id="2147483666" r:id="rId14"/>
    <p:sldLayoutId id="2147483667" r:id="rId15"/>
    <p:sldLayoutId id="2147483680" r:id="rId16"/>
    <p:sldLayoutId id="2147483684" r:id="rId17"/>
    <p:sldLayoutId id="2147483685" r:id="rId18"/>
    <p:sldLayoutId id="2147483686" r:id="rId19"/>
    <p:sldLayoutId id="214748368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12"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jpeg"/><Relationship Id="rId4" Type="http://schemas.openxmlformats.org/officeDocument/2006/relationships/image" Target="../media/image17.png"/><Relationship Id="rId9"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8.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67"/>
        <p:cNvGrpSpPr/>
        <p:nvPr/>
      </p:nvGrpSpPr>
      <p:grpSpPr>
        <a:xfrm>
          <a:off x="0" y="0"/>
          <a:ext cx="0" cy="0"/>
          <a:chOff x="0" y="0"/>
          <a:chExt cx="0" cy="0"/>
        </a:xfrm>
      </p:grpSpPr>
      <p:sp>
        <p:nvSpPr>
          <p:cNvPr id="1468" name="Google Shape;1468;p57"/>
          <p:cNvSpPr txBox="1">
            <a:spLocks noGrp="1"/>
          </p:cNvSpPr>
          <p:nvPr>
            <p:ph type="body" idx="1"/>
          </p:nvPr>
        </p:nvSpPr>
        <p:spPr>
          <a:xfrm>
            <a:off x="6225525" y="2397725"/>
            <a:ext cx="2204100" cy="203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Group 1 </a:t>
            </a:r>
            <a:r>
              <a:rPr lang="en" dirty="0">
                <a:solidFill>
                  <a:schemeClr val="lt1"/>
                </a:solidFill>
              </a:rPr>
              <a:t>Project 3</a:t>
            </a:r>
            <a:endParaRPr dirty="0">
              <a:solidFill>
                <a:schemeClr val="lt1"/>
              </a:solidFill>
            </a:endParaRPr>
          </a:p>
        </p:txBody>
      </p:sp>
      <p:sp>
        <p:nvSpPr>
          <p:cNvPr id="1469" name="Google Shape;1469;p57"/>
          <p:cNvSpPr/>
          <p:nvPr/>
        </p:nvSpPr>
        <p:spPr>
          <a:xfrm>
            <a:off x="7456347" y="98706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451637" y="166363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rot="-900241">
            <a:off x="1918468" y="58365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0"/>
          <p:cNvSpPr txBox="1">
            <a:spLocks noGrp="1"/>
          </p:cNvSpPr>
          <p:nvPr>
            <p:ph type="title"/>
          </p:nvPr>
        </p:nvSpPr>
        <p:spPr>
          <a:xfrm>
            <a:off x="1777650" y="337007"/>
            <a:ext cx="5588700" cy="648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a:t>Data SA - Shipwrecks</a:t>
            </a:r>
            <a:endParaRPr dirty="0"/>
          </a:p>
        </p:txBody>
      </p:sp>
      <p:sp>
        <p:nvSpPr>
          <p:cNvPr id="1176" name="Google Shape;1176;p50"/>
          <p:cNvSpPr txBox="1">
            <a:spLocks noGrp="1"/>
          </p:cNvSpPr>
          <p:nvPr>
            <p:ph type="subTitle" idx="1"/>
          </p:nvPr>
        </p:nvSpPr>
        <p:spPr>
          <a:xfrm>
            <a:off x="1731601" y="899487"/>
            <a:ext cx="5588700" cy="2172300"/>
          </a:xfrm>
          <a:prstGeom prst="rect">
            <a:avLst/>
          </a:prstGeom>
        </p:spPr>
        <p:txBody>
          <a:bodyPr spcFirstLastPara="1" wrap="square" lIns="91425" tIns="91425" rIns="91425" bIns="91425" anchor="t" anchorCtr="0">
            <a:noAutofit/>
          </a:bodyPr>
          <a:lstStyle/>
          <a:p>
            <a:pPr marL="285750" indent="-285750"/>
            <a:r>
              <a:rPr lang="en-AU" dirty="0"/>
              <a:t>Data on 700+ shipwrecks in SA waters</a:t>
            </a:r>
          </a:p>
          <a:p>
            <a:pPr marL="285750" indent="-285750"/>
            <a:r>
              <a:rPr lang="en-AU" dirty="0"/>
              <a:t>Lots of data for each wreck, but we have chosen to focus on:</a:t>
            </a:r>
          </a:p>
          <a:p>
            <a:pPr marL="742950" lvl="2" indent="-285750" algn="just">
              <a:buClr>
                <a:schemeClr val="lt2"/>
              </a:buClr>
              <a:buSzPts val="1600"/>
              <a:buFont typeface="Ubuntu"/>
              <a:buChar char="●"/>
            </a:pPr>
            <a:r>
              <a:rPr lang="en-AU" sz="1400" dirty="0"/>
              <a:t>Build Date</a:t>
            </a:r>
          </a:p>
          <a:p>
            <a:pPr marL="742950" lvl="2" indent="-285750" algn="just">
              <a:buClr>
                <a:schemeClr val="lt2"/>
              </a:buClr>
              <a:buSzPts val="1600"/>
              <a:buFont typeface="Ubuntu"/>
              <a:buChar char="●"/>
            </a:pPr>
            <a:r>
              <a:rPr lang="en-AU" sz="1400" dirty="0"/>
              <a:t>Loss Date</a:t>
            </a:r>
          </a:p>
          <a:p>
            <a:pPr marL="742950" lvl="2" indent="-285750" algn="just">
              <a:buClr>
                <a:schemeClr val="lt2"/>
              </a:buClr>
              <a:buSzPts val="1600"/>
              <a:buFont typeface="Ubuntu"/>
              <a:buChar char="●"/>
            </a:pPr>
            <a:r>
              <a:rPr lang="en-AU" sz="1400" dirty="0"/>
              <a:t>Country</a:t>
            </a:r>
          </a:p>
          <a:p>
            <a:pPr marL="742950" lvl="2" indent="-285750" algn="just">
              <a:buClr>
                <a:schemeClr val="lt2"/>
              </a:buClr>
              <a:buSzPts val="1600"/>
              <a:buFont typeface="Ubuntu"/>
              <a:buChar char="●"/>
            </a:pPr>
            <a:r>
              <a:rPr lang="en-AU" sz="1400" dirty="0"/>
              <a:t>Hull Description</a:t>
            </a:r>
          </a:p>
          <a:p>
            <a:pPr marL="742950" lvl="2" indent="-285750" algn="just">
              <a:buClr>
                <a:schemeClr val="lt2"/>
              </a:buClr>
              <a:buSzPts val="1600"/>
              <a:buFont typeface="Ubuntu"/>
              <a:buChar char="●"/>
            </a:pPr>
            <a:r>
              <a:rPr lang="en-AU" sz="1400" dirty="0"/>
              <a:t>Loss Cause</a:t>
            </a:r>
          </a:p>
          <a:p>
            <a:pPr marL="742950" lvl="2" indent="-285750" algn="just">
              <a:buClr>
                <a:schemeClr val="lt2"/>
              </a:buClr>
              <a:buSzPts val="1600"/>
              <a:buFont typeface="Ubuntu"/>
              <a:buChar char="●"/>
            </a:pPr>
            <a:r>
              <a:rPr lang="en-AU" sz="1400" dirty="0"/>
              <a:t>Region</a:t>
            </a:r>
          </a:p>
          <a:p>
            <a:pPr marL="742950" lvl="2" indent="-285750" algn="just">
              <a:buClr>
                <a:schemeClr val="lt2"/>
              </a:buClr>
              <a:buSzPts val="1600"/>
              <a:buFont typeface="Ubuntu"/>
              <a:buChar char="●"/>
            </a:pPr>
            <a:r>
              <a:rPr lang="en-AU" sz="1400" dirty="0"/>
              <a:t>Rig Description (Type of ship)</a:t>
            </a:r>
          </a:p>
          <a:p>
            <a:pPr marL="742950" lvl="1" indent="-285750"/>
            <a:endParaRPr lang="en-AU" dirty="0"/>
          </a:p>
          <a:p>
            <a:pPr marL="742950" lvl="1" indent="-285750"/>
            <a:endParaRPr lang="en-AU" dirty="0"/>
          </a:p>
          <a:p>
            <a:pPr marL="457200" lvl="1" indent="0">
              <a:buNone/>
            </a:pPr>
            <a:r>
              <a:rPr lang="en-AU" dirty="0"/>
              <a:t> </a:t>
            </a:r>
          </a:p>
        </p:txBody>
      </p:sp>
    </p:spTree>
    <p:extLst>
      <p:ext uri="{BB962C8B-B14F-4D97-AF65-F5344CB8AC3E}">
        <p14:creationId xmlns:p14="http://schemas.microsoft.com/office/powerpoint/2010/main" val="41235540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p52"/>
          <p:cNvSpPr txBox="1">
            <a:spLocks noGrp="1"/>
          </p:cNvSpPr>
          <p:nvPr>
            <p:ph type="title"/>
          </p:nvPr>
        </p:nvSpPr>
        <p:spPr>
          <a:xfrm>
            <a:off x="1441988" y="214419"/>
            <a:ext cx="6631045"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Story Telling with Historical Data</a:t>
            </a:r>
            <a:endParaRPr dirty="0"/>
          </a:p>
        </p:txBody>
      </p:sp>
      <p:sp>
        <p:nvSpPr>
          <p:cNvPr id="1205" name="Google Shape;1205;p52"/>
          <p:cNvSpPr txBox="1">
            <a:spLocks noGrp="1"/>
          </p:cNvSpPr>
          <p:nvPr>
            <p:ph type="title" idx="2"/>
          </p:nvPr>
        </p:nvSpPr>
        <p:spPr>
          <a:xfrm>
            <a:off x="531826" y="2094069"/>
            <a:ext cx="26922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Loss Cause</a:t>
            </a:r>
            <a:endParaRPr dirty="0"/>
          </a:p>
        </p:txBody>
      </p:sp>
      <p:sp>
        <p:nvSpPr>
          <p:cNvPr id="1206" name="Google Shape;1206;p52"/>
          <p:cNvSpPr txBox="1">
            <a:spLocks noGrp="1"/>
          </p:cNvSpPr>
          <p:nvPr>
            <p:ph type="subTitle" idx="1"/>
          </p:nvPr>
        </p:nvSpPr>
        <p:spPr>
          <a:xfrm>
            <a:off x="531826" y="2426024"/>
            <a:ext cx="26922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Each feature tells a small story about the ship that was wrecked. Some are super fun and interesting.</a:t>
            </a:r>
            <a:endParaRPr dirty="0"/>
          </a:p>
        </p:txBody>
      </p:sp>
      <p:sp>
        <p:nvSpPr>
          <p:cNvPr id="1207" name="Google Shape;1207;p52"/>
          <p:cNvSpPr txBox="1">
            <a:spLocks noGrp="1"/>
          </p:cNvSpPr>
          <p:nvPr>
            <p:ph type="title" idx="3"/>
          </p:nvPr>
        </p:nvSpPr>
        <p:spPr>
          <a:xfrm>
            <a:off x="3411411" y="2093836"/>
            <a:ext cx="26922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Ship Types</a:t>
            </a:r>
            <a:endParaRPr dirty="0"/>
          </a:p>
        </p:txBody>
      </p:sp>
      <p:sp>
        <p:nvSpPr>
          <p:cNvPr id="1208" name="Google Shape;1208;p52"/>
          <p:cNvSpPr txBox="1">
            <a:spLocks noGrp="1"/>
          </p:cNvSpPr>
          <p:nvPr>
            <p:ph type="subTitle" idx="4"/>
          </p:nvPr>
        </p:nvSpPr>
        <p:spPr>
          <a:xfrm>
            <a:off x="3411411" y="2425791"/>
            <a:ext cx="26922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Allows for beautiful visualisation</a:t>
            </a:r>
            <a:endParaRPr dirty="0"/>
          </a:p>
        </p:txBody>
      </p:sp>
      <p:grpSp>
        <p:nvGrpSpPr>
          <p:cNvPr id="1209" name="Google Shape;1209;p52"/>
          <p:cNvGrpSpPr/>
          <p:nvPr/>
        </p:nvGrpSpPr>
        <p:grpSpPr>
          <a:xfrm>
            <a:off x="1694979" y="1544886"/>
            <a:ext cx="365893" cy="364765"/>
            <a:chOff x="434575" y="980600"/>
            <a:chExt cx="470300" cy="468850"/>
          </a:xfrm>
        </p:grpSpPr>
        <p:sp>
          <p:nvSpPr>
            <p:cNvPr id="1210" name="Google Shape;1210;p52"/>
            <p:cNvSpPr/>
            <p:nvPr/>
          </p:nvSpPr>
          <p:spPr>
            <a:xfrm>
              <a:off x="573875" y="1113075"/>
              <a:ext cx="192000" cy="115800"/>
            </a:xfrm>
            <a:custGeom>
              <a:avLst/>
              <a:gdLst/>
              <a:ahLst/>
              <a:cxnLst/>
              <a:rect l="l" t="t" r="r" b="b"/>
              <a:pathLst>
                <a:path w="7680" h="4632" extrusionOk="0">
                  <a:moveTo>
                    <a:pt x="2715" y="0"/>
                  </a:moveTo>
                  <a:lnTo>
                    <a:pt x="2715" y="1298"/>
                  </a:lnTo>
                  <a:lnTo>
                    <a:pt x="548" y="1298"/>
                  </a:lnTo>
                  <a:cubicBezTo>
                    <a:pt x="250" y="1298"/>
                    <a:pt x="0" y="1548"/>
                    <a:pt x="0" y="1846"/>
                  </a:cubicBezTo>
                  <a:lnTo>
                    <a:pt x="0" y="2977"/>
                  </a:lnTo>
                  <a:cubicBezTo>
                    <a:pt x="0" y="3215"/>
                    <a:pt x="143" y="3429"/>
                    <a:pt x="369" y="3501"/>
                  </a:cubicBezTo>
                  <a:lnTo>
                    <a:pt x="3655" y="4596"/>
                  </a:lnTo>
                  <a:cubicBezTo>
                    <a:pt x="3715" y="4620"/>
                    <a:pt x="3775" y="4632"/>
                    <a:pt x="3834" y="4632"/>
                  </a:cubicBezTo>
                  <a:cubicBezTo>
                    <a:pt x="3894" y="4632"/>
                    <a:pt x="3953" y="4620"/>
                    <a:pt x="4013" y="4596"/>
                  </a:cubicBezTo>
                  <a:lnTo>
                    <a:pt x="7299" y="3501"/>
                  </a:lnTo>
                  <a:cubicBezTo>
                    <a:pt x="7525" y="3429"/>
                    <a:pt x="7680" y="3215"/>
                    <a:pt x="7680" y="2977"/>
                  </a:cubicBezTo>
                  <a:lnTo>
                    <a:pt x="7680" y="1846"/>
                  </a:lnTo>
                  <a:cubicBezTo>
                    <a:pt x="7680" y="1548"/>
                    <a:pt x="7418" y="1298"/>
                    <a:pt x="7120" y="1298"/>
                  </a:cubicBezTo>
                  <a:lnTo>
                    <a:pt x="4918" y="1298"/>
                  </a:lnTo>
                  <a:lnTo>
                    <a:pt x="4918" y="0"/>
                  </a:lnTo>
                  <a:cubicBezTo>
                    <a:pt x="4584" y="119"/>
                    <a:pt x="4203" y="214"/>
                    <a:pt x="3822" y="214"/>
                  </a:cubicBezTo>
                  <a:cubicBezTo>
                    <a:pt x="3429" y="214"/>
                    <a:pt x="3060" y="131"/>
                    <a:pt x="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2"/>
            <p:cNvSpPr/>
            <p:nvPr/>
          </p:nvSpPr>
          <p:spPr>
            <a:xfrm>
              <a:off x="614650" y="980600"/>
              <a:ext cx="110150" cy="110175"/>
            </a:xfrm>
            <a:custGeom>
              <a:avLst/>
              <a:gdLst/>
              <a:ahLst/>
              <a:cxnLst/>
              <a:rect l="l" t="t" r="r" b="b"/>
              <a:pathLst>
                <a:path w="4406" h="4407" extrusionOk="0">
                  <a:moveTo>
                    <a:pt x="2203" y="1656"/>
                  </a:moveTo>
                  <a:cubicBezTo>
                    <a:pt x="2501" y="1656"/>
                    <a:pt x="2751" y="1906"/>
                    <a:pt x="2751" y="2203"/>
                  </a:cubicBezTo>
                  <a:cubicBezTo>
                    <a:pt x="2751" y="2501"/>
                    <a:pt x="2501" y="2751"/>
                    <a:pt x="2203" y="2751"/>
                  </a:cubicBezTo>
                  <a:cubicBezTo>
                    <a:pt x="1905" y="2751"/>
                    <a:pt x="1655" y="2501"/>
                    <a:pt x="1655" y="2203"/>
                  </a:cubicBezTo>
                  <a:cubicBezTo>
                    <a:pt x="1655" y="1906"/>
                    <a:pt x="1905" y="1656"/>
                    <a:pt x="2203" y="1656"/>
                  </a:cubicBezTo>
                  <a:close/>
                  <a:moveTo>
                    <a:pt x="2203" y="1"/>
                  </a:moveTo>
                  <a:cubicBezTo>
                    <a:pt x="989" y="1"/>
                    <a:pt x="0" y="989"/>
                    <a:pt x="0" y="2203"/>
                  </a:cubicBezTo>
                  <a:cubicBezTo>
                    <a:pt x="0" y="3430"/>
                    <a:pt x="989" y="4406"/>
                    <a:pt x="2203" y="4406"/>
                  </a:cubicBezTo>
                  <a:cubicBezTo>
                    <a:pt x="3429" y="4406"/>
                    <a:pt x="4406" y="3406"/>
                    <a:pt x="4406" y="2203"/>
                  </a:cubicBezTo>
                  <a:cubicBezTo>
                    <a:pt x="4406" y="977"/>
                    <a:pt x="3429"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a:off x="434575" y="1173925"/>
              <a:ext cx="470300" cy="275525"/>
            </a:xfrm>
            <a:custGeom>
              <a:avLst/>
              <a:gdLst/>
              <a:ahLst/>
              <a:cxnLst/>
              <a:rect l="l" t="t" r="r" b="b"/>
              <a:pathLst>
                <a:path w="18812" h="11021" extrusionOk="0">
                  <a:moveTo>
                    <a:pt x="2218" y="1"/>
                  </a:moveTo>
                  <a:cubicBezTo>
                    <a:pt x="2042" y="1"/>
                    <a:pt x="1869" y="78"/>
                    <a:pt x="1774" y="233"/>
                  </a:cubicBezTo>
                  <a:lnTo>
                    <a:pt x="119" y="2448"/>
                  </a:lnTo>
                  <a:cubicBezTo>
                    <a:pt x="0" y="2614"/>
                    <a:pt x="0" y="2841"/>
                    <a:pt x="95" y="3019"/>
                  </a:cubicBezTo>
                  <a:cubicBezTo>
                    <a:pt x="179" y="3198"/>
                    <a:pt x="369" y="3293"/>
                    <a:pt x="584" y="3293"/>
                  </a:cubicBezTo>
                  <a:lnTo>
                    <a:pt x="1322" y="3293"/>
                  </a:lnTo>
                  <a:cubicBezTo>
                    <a:pt x="1322" y="9532"/>
                    <a:pt x="8561" y="10889"/>
                    <a:pt x="9323" y="11008"/>
                  </a:cubicBezTo>
                  <a:cubicBezTo>
                    <a:pt x="9347" y="11008"/>
                    <a:pt x="9382" y="11020"/>
                    <a:pt x="9406" y="11020"/>
                  </a:cubicBezTo>
                  <a:cubicBezTo>
                    <a:pt x="9430" y="11020"/>
                    <a:pt x="9466" y="11020"/>
                    <a:pt x="9501" y="11008"/>
                  </a:cubicBezTo>
                  <a:cubicBezTo>
                    <a:pt x="10251" y="10877"/>
                    <a:pt x="17490" y="9520"/>
                    <a:pt x="17490" y="3293"/>
                  </a:cubicBezTo>
                  <a:lnTo>
                    <a:pt x="18229" y="3293"/>
                  </a:lnTo>
                  <a:cubicBezTo>
                    <a:pt x="18443" y="3293"/>
                    <a:pt x="18622" y="3198"/>
                    <a:pt x="18729" y="3019"/>
                  </a:cubicBezTo>
                  <a:cubicBezTo>
                    <a:pt x="18812" y="2841"/>
                    <a:pt x="18812" y="2614"/>
                    <a:pt x="18693" y="2448"/>
                  </a:cubicBezTo>
                  <a:lnTo>
                    <a:pt x="17038" y="233"/>
                  </a:lnTo>
                  <a:cubicBezTo>
                    <a:pt x="16937" y="78"/>
                    <a:pt x="16758" y="1"/>
                    <a:pt x="16581" y="1"/>
                  </a:cubicBezTo>
                  <a:cubicBezTo>
                    <a:pt x="16404" y="1"/>
                    <a:pt x="16228" y="78"/>
                    <a:pt x="16133" y="233"/>
                  </a:cubicBezTo>
                  <a:lnTo>
                    <a:pt x="14478" y="2448"/>
                  </a:lnTo>
                  <a:cubicBezTo>
                    <a:pt x="14359" y="2614"/>
                    <a:pt x="14359" y="2841"/>
                    <a:pt x="14454" y="3019"/>
                  </a:cubicBezTo>
                  <a:cubicBezTo>
                    <a:pt x="14538" y="3198"/>
                    <a:pt x="14740" y="3293"/>
                    <a:pt x="14942" y="3293"/>
                  </a:cubicBezTo>
                  <a:lnTo>
                    <a:pt x="15847" y="3293"/>
                  </a:lnTo>
                  <a:cubicBezTo>
                    <a:pt x="15847" y="5972"/>
                    <a:pt x="13669" y="7782"/>
                    <a:pt x="10513" y="8567"/>
                  </a:cubicBezTo>
                  <a:lnTo>
                    <a:pt x="10513" y="3019"/>
                  </a:lnTo>
                  <a:lnTo>
                    <a:pt x="9930" y="3210"/>
                  </a:lnTo>
                  <a:cubicBezTo>
                    <a:pt x="9763" y="3269"/>
                    <a:pt x="9585" y="3293"/>
                    <a:pt x="9406" y="3293"/>
                  </a:cubicBezTo>
                  <a:cubicBezTo>
                    <a:pt x="9227" y="3293"/>
                    <a:pt x="9049" y="3269"/>
                    <a:pt x="8882" y="3210"/>
                  </a:cubicBezTo>
                  <a:lnTo>
                    <a:pt x="8311" y="3019"/>
                  </a:lnTo>
                  <a:lnTo>
                    <a:pt x="8311" y="8567"/>
                  </a:lnTo>
                  <a:cubicBezTo>
                    <a:pt x="5156" y="7794"/>
                    <a:pt x="2977" y="5984"/>
                    <a:pt x="2977" y="3281"/>
                  </a:cubicBezTo>
                  <a:lnTo>
                    <a:pt x="3882" y="3281"/>
                  </a:lnTo>
                  <a:cubicBezTo>
                    <a:pt x="4096" y="3281"/>
                    <a:pt x="4274" y="3174"/>
                    <a:pt x="4382" y="2983"/>
                  </a:cubicBezTo>
                  <a:cubicBezTo>
                    <a:pt x="4465" y="2805"/>
                    <a:pt x="4465" y="2579"/>
                    <a:pt x="4346" y="2424"/>
                  </a:cubicBezTo>
                  <a:lnTo>
                    <a:pt x="2679" y="233"/>
                  </a:lnTo>
                  <a:cubicBezTo>
                    <a:pt x="2572" y="78"/>
                    <a:pt x="2393"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52"/>
          <p:cNvGrpSpPr/>
          <p:nvPr/>
        </p:nvGrpSpPr>
        <p:grpSpPr>
          <a:xfrm>
            <a:off x="4639868" y="1544886"/>
            <a:ext cx="235287" cy="364298"/>
            <a:chOff x="4390425" y="954700"/>
            <a:chExt cx="302425" cy="468250"/>
          </a:xfrm>
        </p:grpSpPr>
        <p:sp>
          <p:nvSpPr>
            <p:cNvPr id="1214" name="Google Shape;1214;p52"/>
            <p:cNvSpPr/>
            <p:nvPr/>
          </p:nvSpPr>
          <p:spPr>
            <a:xfrm>
              <a:off x="4390425" y="1311000"/>
              <a:ext cx="302425" cy="111950"/>
            </a:xfrm>
            <a:custGeom>
              <a:avLst/>
              <a:gdLst/>
              <a:ahLst/>
              <a:cxnLst/>
              <a:rect l="l" t="t" r="r" b="b"/>
              <a:pathLst>
                <a:path w="12097" h="4478" extrusionOk="0">
                  <a:moveTo>
                    <a:pt x="3298" y="1"/>
                  </a:moveTo>
                  <a:cubicBezTo>
                    <a:pt x="2453" y="358"/>
                    <a:pt x="1500" y="525"/>
                    <a:pt x="500" y="608"/>
                  </a:cubicBezTo>
                  <a:cubicBezTo>
                    <a:pt x="369" y="632"/>
                    <a:pt x="238" y="703"/>
                    <a:pt x="131" y="798"/>
                  </a:cubicBezTo>
                  <a:cubicBezTo>
                    <a:pt x="48" y="929"/>
                    <a:pt x="0" y="1072"/>
                    <a:pt x="12" y="1227"/>
                  </a:cubicBezTo>
                  <a:cubicBezTo>
                    <a:pt x="215" y="2775"/>
                    <a:pt x="1131" y="3644"/>
                    <a:pt x="2489" y="4406"/>
                  </a:cubicBezTo>
                  <a:cubicBezTo>
                    <a:pt x="2572" y="4466"/>
                    <a:pt x="2667" y="4477"/>
                    <a:pt x="2751" y="4477"/>
                  </a:cubicBezTo>
                  <a:lnTo>
                    <a:pt x="9347" y="4477"/>
                  </a:lnTo>
                  <a:cubicBezTo>
                    <a:pt x="9454" y="4477"/>
                    <a:pt x="9537" y="4466"/>
                    <a:pt x="9609" y="4406"/>
                  </a:cubicBezTo>
                  <a:cubicBezTo>
                    <a:pt x="10966" y="3632"/>
                    <a:pt x="11895" y="2775"/>
                    <a:pt x="12085" y="1227"/>
                  </a:cubicBezTo>
                  <a:cubicBezTo>
                    <a:pt x="12097" y="1072"/>
                    <a:pt x="12049" y="929"/>
                    <a:pt x="11966" y="798"/>
                  </a:cubicBezTo>
                  <a:cubicBezTo>
                    <a:pt x="11859" y="703"/>
                    <a:pt x="11728" y="608"/>
                    <a:pt x="11585" y="608"/>
                  </a:cubicBezTo>
                  <a:cubicBezTo>
                    <a:pt x="10597" y="536"/>
                    <a:pt x="9632" y="358"/>
                    <a:pt x="8787" y="1"/>
                  </a:cubicBezTo>
                  <a:lnTo>
                    <a:pt x="8787" y="608"/>
                  </a:lnTo>
                  <a:cubicBezTo>
                    <a:pt x="8787" y="1060"/>
                    <a:pt x="8608" y="1477"/>
                    <a:pt x="8311" y="1775"/>
                  </a:cubicBezTo>
                  <a:lnTo>
                    <a:pt x="7203" y="2870"/>
                  </a:lnTo>
                  <a:cubicBezTo>
                    <a:pt x="6894" y="3180"/>
                    <a:pt x="6477" y="3346"/>
                    <a:pt x="6037" y="3346"/>
                  </a:cubicBezTo>
                  <a:cubicBezTo>
                    <a:pt x="5608" y="3346"/>
                    <a:pt x="5179" y="3168"/>
                    <a:pt x="4882" y="2870"/>
                  </a:cubicBezTo>
                  <a:lnTo>
                    <a:pt x="3774" y="1775"/>
                  </a:lnTo>
                  <a:cubicBezTo>
                    <a:pt x="3465" y="1465"/>
                    <a:pt x="3298" y="1037"/>
                    <a:pt x="3298" y="608"/>
                  </a:cubicBezTo>
                  <a:lnTo>
                    <a:pt x="32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a:off x="4582700" y="1009775"/>
              <a:ext cx="56275" cy="110750"/>
            </a:xfrm>
            <a:custGeom>
              <a:avLst/>
              <a:gdLst/>
              <a:ahLst/>
              <a:cxnLst/>
              <a:rect l="l" t="t" r="r" b="b"/>
              <a:pathLst>
                <a:path w="2251" h="4430" extrusionOk="0">
                  <a:moveTo>
                    <a:pt x="1" y="1"/>
                  </a:moveTo>
                  <a:lnTo>
                    <a:pt x="1" y="4430"/>
                  </a:lnTo>
                  <a:lnTo>
                    <a:pt x="1656" y="4430"/>
                  </a:lnTo>
                  <a:cubicBezTo>
                    <a:pt x="1870" y="4430"/>
                    <a:pt x="2060" y="4311"/>
                    <a:pt x="2144" y="4132"/>
                  </a:cubicBezTo>
                  <a:cubicBezTo>
                    <a:pt x="2239" y="3942"/>
                    <a:pt x="2215" y="3727"/>
                    <a:pt x="2108" y="3549"/>
                  </a:cubicBezTo>
                  <a:cubicBezTo>
                    <a:pt x="1525" y="2775"/>
                    <a:pt x="1525" y="1644"/>
                    <a:pt x="2108" y="870"/>
                  </a:cubicBezTo>
                  <a:cubicBezTo>
                    <a:pt x="2215" y="715"/>
                    <a:pt x="2251" y="489"/>
                    <a:pt x="2144" y="298"/>
                  </a:cubicBezTo>
                  <a:cubicBezTo>
                    <a:pt x="2060" y="96"/>
                    <a:pt x="1858"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a:off x="4444600" y="1009775"/>
              <a:ext cx="55975" cy="110450"/>
            </a:xfrm>
            <a:custGeom>
              <a:avLst/>
              <a:gdLst/>
              <a:ahLst/>
              <a:cxnLst/>
              <a:rect l="l" t="t" r="r" b="b"/>
              <a:pathLst>
                <a:path w="2239" h="4418" extrusionOk="0">
                  <a:moveTo>
                    <a:pt x="584" y="1"/>
                  </a:moveTo>
                  <a:cubicBezTo>
                    <a:pt x="381" y="1"/>
                    <a:pt x="191" y="108"/>
                    <a:pt x="95" y="298"/>
                  </a:cubicBezTo>
                  <a:cubicBezTo>
                    <a:pt x="12" y="489"/>
                    <a:pt x="24" y="691"/>
                    <a:pt x="143" y="870"/>
                  </a:cubicBezTo>
                  <a:cubicBezTo>
                    <a:pt x="726" y="1644"/>
                    <a:pt x="726" y="2763"/>
                    <a:pt x="143" y="3549"/>
                  </a:cubicBezTo>
                  <a:cubicBezTo>
                    <a:pt x="24" y="3715"/>
                    <a:pt x="0" y="3942"/>
                    <a:pt x="95" y="4120"/>
                  </a:cubicBezTo>
                  <a:cubicBezTo>
                    <a:pt x="191" y="4311"/>
                    <a:pt x="381" y="4418"/>
                    <a:pt x="584" y="4418"/>
                  </a:cubicBezTo>
                  <a:lnTo>
                    <a:pt x="2239" y="4418"/>
                  </a:lnTo>
                  <a:lnTo>
                    <a:pt x="2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a:off x="4582700" y="1148200"/>
              <a:ext cx="83375" cy="137225"/>
            </a:xfrm>
            <a:custGeom>
              <a:avLst/>
              <a:gdLst/>
              <a:ahLst/>
              <a:cxnLst/>
              <a:rect l="l" t="t" r="r" b="b"/>
              <a:pathLst>
                <a:path w="3335" h="5489" extrusionOk="0">
                  <a:moveTo>
                    <a:pt x="1" y="0"/>
                  </a:moveTo>
                  <a:lnTo>
                    <a:pt x="1" y="4405"/>
                  </a:lnTo>
                  <a:cubicBezTo>
                    <a:pt x="382" y="4858"/>
                    <a:pt x="858" y="5215"/>
                    <a:pt x="1465" y="5489"/>
                  </a:cubicBezTo>
                  <a:lnTo>
                    <a:pt x="2763" y="5489"/>
                  </a:lnTo>
                  <a:cubicBezTo>
                    <a:pt x="2953" y="5489"/>
                    <a:pt x="3132" y="5382"/>
                    <a:pt x="3239" y="5215"/>
                  </a:cubicBezTo>
                  <a:cubicBezTo>
                    <a:pt x="3334" y="5060"/>
                    <a:pt x="3334" y="4846"/>
                    <a:pt x="3239" y="4667"/>
                  </a:cubicBezTo>
                  <a:cubicBezTo>
                    <a:pt x="2549" y="3477"/>
                    <a:pt x="2549" y="2000"/>
                    <a:pt x="3239" y="810"/>
                  </a:cubicBezTo>
                  <a:cubicBezTo>
                    <a:pt x="3334" y="631"/>
                    <a:pt x="3334" y="429"/>
                    <a:pt x="3239" y="262"/>
                  </a:cubicBezTo>
                  <a:cubicBezTo>
                    <a:pt x="3132" y="95"/>
                    <a:pt x="2953" y="0"/>
                    <a:pt x="2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4417500" y="1147600"/>
              <a:ext cx="83375" cy="137525"/>
            </a:xfrm>
            <a:custGeom>
              <a:avLst/>
              <a:gdLst/>
              <a:ahLst/>
              <a:cxnLst/>
              <a:rect l="l" t="t" r="r" b="b"/>
              <a:pathLst>
                <a:path w="3335" h="5501" extrusionOk="0">
                  <a:moveTo>
                    <a:pt x="584" y="0"/>
                  </a:moveTo>
                  <a:cubicBezTo>
                    <a:pt x="394" y="0"/>
                    <a:pt x="215" y="107"/>
                    <a:pt x="108" y="274"/>
                  </a:cubicBezTo>
                  <a:cubicBezTo>
                    <a:pt x="1" y="441"/>
                    <a:pt x="1" y="643"/>
                    <a:pt x="108" y="822"/>
                  </a:cubicBezTo>
                  <a:cubicBezTo>
                    <a:pt x="786" y="2012"/>
                    <a:pt x="786" y="3489"/>
                    <a:pt x="108" y="4679"/>
                  </a:cubicBezTo>
                  <a:cubicBezTo>
                    <a:pt x="1" y="4858"/>
                    <a:pt x="1" y="5060"/>
                    <a:pt x="108" y="5227"/>
                  </a:cubicBezTo>
                  <a:cubicBezTo>
                    <a:pt x="215" y="5394"/>
                    <a:pt x="394" y="5501"/>
                    <a:pt x="584" y="5501"/>
                  </a:cubicBezTo>
                  <a:lnTo>
                    <a:pt x="1882" y="5501"/>
                  </a:lnTo>
                  <a:cubicBezTo>
                    <a:pt x="2489" y="5227"/>
                    <a:pt x="2965" y="4870"/>
                    <a:pt x="3334" y="4405"/>
                  </a:cubicBezTo>
                  <a:lnTo>
                    <a:pt x="3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2"/>
            <p:cNvSpPr/>
            <p:nvPr/>
          </p:nvSpPr>
          <p:spPr>
            <a:xfrm>
              <a:off x="4500550" y="954700"/>
              <a:ext cx="110150" cy="413175"/>
            </a:xfrm>
            <a:custGeom>
              <a:avLst/>
              <a:gdLst/>
              <a:ahLst/>
              <a:cxnLst/>
              <a:rect l="l" t="t" r="r" b="b"/>
              <a:pathLst>
                <a:path w="4406" h="16527" extrusionOk="0">
                  <a:moveTo>
                    <a:pt x="1655" y="1"/>
                  </a:moveTo>
                  <a:cubicBezTo>
                    <a:pt x="1358" y="1"/>
                    <a:pt x="1108" y="251"/>
                    <a:pt x="1108" y="549"/>
                  </a:cubicBezTo>
                  <a:lnTo>
                    <a:pt x="1108" y="12502"/>
                  </a:lnTo>
                  <a:cubicBezTo>
                    <a:pt x="1060" y="12538"/>
                    <a:pt x="727" y="13110"/>
                    <a:pt x="1" y="13645"/>
                  </a:cubicBezTo>
                  <a:lnTo>
                    <a:pt x="1" y="14884"/>
                  </a:lnTo>
                  <a:cubicBezTo>
                    <a:pt x="1" y="15027"/>
                    <a:pt x="60" y="15158"/>
                    <a:pt x="167" y="15265"/>
                  </a:cubicBezTo>
                  <a:lnTo>
                    <a:pt x="1263" y="16372"/>
                  </a:lnTo>
                  <a:cubicBezTo>
                    <a:pt x="1370" y="16467"/>
                    <a:pt x="1501" y="16527"/>
                    <a:pt x="1655" y="16527"/>
                  </a:cubicBezTo>
                  <a:cubicBezTo>
                    <a:pt x="1798" y="16527"/>
                    <a:pt x="1929" y="16467"/>
                    <a:pt x="2036" y="16372"/>
                  </a:cubicBezTo>
                  <a:lnTo>
                    <a:pt x="3144" y="15265"/>
                  </a:lnTo>
                  <a:cubicBezTo>
                    <a:pt x="3239" y="15158"/>
                    <a:pt x="3299" y="15027"/>
                    <a:pt x="3299" y="14884"/>
                  </a:cubicBezTo>
                  <a:lnTo>
                    <a:pt x="3299" y="13645"/>
                  </a:lnTo>
                  <a:cubicBezTo>
                    <a:pt x="2584" y="13122"/>
                    <a:pt x="2251" y="12562"/>
                    <a:pt x="2203" y="12502"/>
                  </a:cubicBezTo>
                  <a:lnTo>
                    <a:pt x="2203" y="1096"/>
                  </a:lnTo>
                  <a:lnTo>
                    <a:pt x="3858" y="1096"/>
                  </a:lnTo>
                  <a:cubicBezTo>
                    <a:pt x="4156" y="1096"/>
                    <a:pt x="4406" y="846"/>
                    <a:pt x="4406" y="549"/>
                  </a:cubicBezTo>
                  <a:cubicBezTo>
                    <a:pt x="4406" y="251"/>
                    <a:pt x="4156" y="1"/>
                    <a:pt x="3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0" name="Google Shape;1220;p52"/>
          <p:cNvPicPr preferRelativeResize="0"/>
          <p:nvPr/>
        </p:nvPicPr>
        <p:blipFill>
          <a:blip r:embed="rId3">
            <a:alphaModFix/>
          </a:blip>
          <a:stretch>
            <a:fillRect/>
          </a:stretch>
        </p:blipFill>
        <p:spPr>
          <a:xfrm>
            <a:off x="7314052" y="1377324"/>
            <a:ext cx="1298122" cy="572700"/>
          </a:xfrm>
          <a:prstGeom prst="rect">
            <a:avLst/>
          </a:prstGeom>
          <a:noFill/>
          <a:ln>
            <a:noFill/>
          </a:ln>
        </p:spPr>
      </p:pic>
      <p:sp>
        <p:nvSpPr>
          <p:cNvPr id="2" name="Google Shape;1205;p52">
            <a:extLst>
              <a:ext uri="{FF2B5EF4-FFF2-40B4-BE49-F238E27FC236}">
                <a16:creationId xmlns:a16="http://schemas.microsoft.com/office/drawing/2014/main" id="{D47398CA-1C12-2795-A793-61029A147FE9}"/>
              </a:ext>
            </a:extLst>
          </p:cNvPr>
          <p:cNvSpPr txBox="1">
            <a:spLocks/>
          </p:cNvSpPr>
          <p:nvPr/>
        </p:nvSpPr>
        <p:spPr>
          <a:xfrm>
            <a:off x="5923654" y="2086846"/>
            <a:ext cx="2692200" cy="33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AU" dirty="0"/>
              <a:t>Loss Date</a:t>
            </a:r>
          </a:p>
        </p:txBody>
      </p:sp>
      <p:sp>
        <p:nvSpPr>
          <p:cNvPr id="3" name="Google Shape;1206;p52">
            <a:extLst>
              <a:ext uri="{FF2B5EF4-FFF2-40B4-BE49-F238E27FC236}">
                <a16:creationId xmlns:a16="http://schemas.microsoft.com/office/drawing/2014/main" id="{77783A79-7A2C-3324-9641-E60B5259DBAE}"/>
              </a:ext>
            </a:extLst>
          </p:cNvPr>
          <p:cNvSpPr txBox="1">
            <a:spLocks/>
          </p:cNvSpPr>
          <p:nvPr/>
        </p:nvSpPr>
        <p:spPr>
          <a:xfrm>
            <a:off x="5923654" y="2418801"/>
            <a:ext cx="2692200" cy="1094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Generated from pulling the 4 digit year value from the inconsistently formatted LOSSDATE property</a:t>
            </a:r>
          </a:p>
        </p:txBody>
      </p:sp>
      <p:grpSp>
        <p:nvGrpSpPr>
          <p:cNvPr id="4" name="Google Shape;1209;p52">
            <a:extLst>
              <a:ext uri="{FF2B5EF4-FFF2-40B4-BE49-F238E27FC236}">
                <a16:creationId xmlns:a16="http://schemas.microsoft.com/office/drawing/2014/main" id="{D4F5ADD5-3B85-94EB-90E3-694C5E7D83D1}"/>
              </a:ext>
            </a:extLst>
          </p:cNvPr>
          <p:cNvGrpSpPr/>
          <p:nvPr/>
        </p:nvGrpSpPr>
        <p:grpSpPr>
          <a:xfrm>
            <a:off x="7086807" y="1537663"/>
            <a:ext cx="365893" cy="364765"/>
            <a:chOff x="434575" y="980600"/>
            <a:chExt cx="470300" cy="468850"/>
          </a:xfrm>
        </p:grpSpPr>
        <p:sp>
          <p:nvSpPr>
            <p:cNvPr id="5" name="Google Shape;1210;p52">
              <a:extLst>
                <a:ext uri="{FF2B5EF4-FFF2-40B4-BE49-F238E27FC236}">
                  <a16:creationId xmlns:a16="http://schemas.microsoft.com/office/drawing/2014/main" id="{54B399C3-C23C-FB5F-AEDC-5E1CB20B3A84}"/>
                </a:ext>
              </a:extLst>
            </p:cNvPr>
            <p:cNvSpPr/>
            <p:nvPr/>
          </p:nvSpPr>
          <p:spPr>
            <a:xfrm>
              <a:off x="573875" y="1113075"/>
              <a:ext cx="192000" cy="115800"/>
            </a:xfrm>
            <a:custGeom>
              <a:avLst/>
              <a:gdLst/>
              <a:ahLst/>
              <a:cxnLst/>
              <a:rect l="l" t="t" r="r" b="b"/>
              <a:pathLst>
                <a:path w="7680" h="4632" extrusionOk="0">
                  <a:moveTo>
                    <a:pt x="2715" y="0"/>
                  </a:moveTo>
                  <a:lnTo>
                    <a:pt x="2715" y="1298"/>
                  </a:lnTo>
                  <a:lnTo>
                    <a:pt x="548" y="1298"/>
                  </a:lnTo>
                  <a:cubicBezTo>
                    <a:pt x="250" y="1298"/>
                    <a:pt x="0" y="1548"/>
                    <a:pt x="0" y="1846"/>
                  </a:cubicBezTo>
                  <a:lnTo>
                    <a:pt x="0" y="2977"/>
                  </a:lnTo>
                  <a:cubicBezTo>
                    <a:pt x="0" y="3215"/>
                    <a:pt x="143" y="3429"/>
                    <a:pt x="369" y="3501"/>
                  </a:cubicBezTo>
                  <a:lnTo>
                    <a:pt x="3655" y="4596"/>
                  </a:lnTo>
                  <a:cubicBezTo>
                    <a:pt x="3715" y="4620"/>
                    <a:pt x="3775" y="4632"/>
                    <a:pt x="3834" y="4632"/>
                  </a:cubicBezTo>
                  <a:cubicBezTo>
                    <a:pt x="3894" y="4632"/>
                    <a:pt x="3953" y="4620"/>
                    <a:pt x="4013" y="4596"/>
                  </a:cubicBezTo>
                  <a:lnTo>
                    <a:pt x="7299" y="3501"/>
                  </a:lnTo>
                  <a:cubicBezTo>
                    <a:pt x="7525" y="3429"/>
                    <a:pt x="7680" y="3215"/>
                    <a:pt x="7680" y="2977"/>
                  </a:cubicBezTo>
                  <a:lnTo>
                    <a:pt x="7680" y="1846"/>
                  </a:lnTo>
                  <a:cubicBezTo>
                    <a:pt x="7680" y="1548"/>
                    <a:pt x="7418" y="1298"/>
                    <a:pt x="7120" y="1298"/>
                  </a:cubicBezTo>
                  <a:lnTo>
                    <a:pt x="4918" y="1298"/>
                  </a:lnTo>
                  <a:lnTo>
                    <a:pt x="4918" y="0"/>
                  </a:lnTo>
                  <a:cubicBezTo>
                    <a:pt x="4584" y="119"/>
                    <a:pt x="4203" y="214"/>
                    <a:pt x="3822" y="214"/>
                  </a:cubicBezTo>
                  <a:cubicBezTo>
                    <a:pt x="3429" y="214"/>
                    <a:pt x="3060" y="131"/>
                    <a:pt x="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11;p52">
              <a:extLst>
                <a:ext uri="{FF2B5EF4-FFF2-40B4-BE49-F238E27FC236}">
                  <a16:creationId xmlns:a16="http://schemas.microsoft.com/office/drawing/2014/main" id="{DD66F74F-9AD7-8C83-B577-D308EF020C61}"/>
                </a:ext>
              </a:extLst>
            </p:cNvPr>
            <p:cNvSpPr/>
            <p:nvPr/>
          </p:nvSpPr>
          <p:spPr>
            <a:xfrm>
              <a:off x="614650" y="980600"/>
              <a:ext cx="110150" cy="110175"/>
            </a:xfrm>
            <a:custGeom>
              <a:avLst/>
              <a:gdLst/>
              <a:ahLst/>
              <a:cxnLst/>
              <a:rect l="l" t="t" r="r" b="b"/>
              <a:pathLst>
                <a:path w="4406" h="4407" extrusionOk="0">
                  <a:moveTo>
                    <a:pt x="2203" y="1656"/>
                  </a:moveTo>
                  <a:cubicBezTo>
                    <a:pt x="2501" y="1656"/>
                    <a:pt x="2751" y="1906"/>
                    <a:pt x="2751" y="2203"/>
                  </a:cubicBezTo>
                  <a:cubicBezTo>
                    <a:pt x="2751" y="2501"/>
                    <a:pt x="2501" y="2751"/>
                    <a:pt x="2203" y="2751"/>
                  </a:cubicBezTo>
                  <a:cubicBezTo>
                    <a:pt x="1905" y="2751"/>
                    <a:pt x="1655" y="2501"/>
                    <a:pt x="1655" y="2203"/>
                  </a:cubicBezTo>
                  <a:cubicBezTo>
                    <a:pt x="1655" y="1906"/>
                    <a:pt x="1905" y="1656"/>
                    <a:pt x="2203" y="1656"/>
                  </a:cubicBezTo>
                  <a:close/>
                  <a:moveTo>
                    <a:pt x="2203" y="1"/>
                  </a:moveTo>
                  <a:cubicBezTo>
                    <a:pt x="989" y="1"/>
                    <a:pt x="0" y="989"/>
                    <a:pt x="0" y="2203"/>
                  </a:cubicBezTo>
                  <a:cubicBezTo>
                    <a:pt x="0" y="3430"/>
                    <a:pt x="989" y="4406"/>
                    <a:pt x="2203" y="4406"/>
                  </a:cubicBezTo>
                  <a:cubicBezTo>
                    <a:pt x="3429" y="4406"/>
                    <a:pt x="4406" y="3406"/>
                    <a:pt x="4406" y="2203"/>
                  </a:cubicBezTo>
                  <a:cubicBezTo>
                    <a:pt x="4406" y="977"/>
                    <a:pt x="3429"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12;p52">
              <a:extLst>
                <a:ext uri="{FF2B5EF4-FFF2-40B4-BE49-F238E27FC236}">
                  <a16:creationId xmlns:a16="http://schemas.microsoft.com/office/drawing/2014/main" id="{D133FE72-91C3-345E-A0F9-BDD03B2CD7E4}"/>
                </a:ext>
              </a:extLst>
            </p:cNvPr>
            <p:cNvSpPr/>
            <p:nvPr/>
          </p:nvSpPr>
          <p:spPr>
            <a:xfrm>
              <a:off x="434575" y="1173925"/>
              <a:ext cx="470300" cy="275525"/>
            </a:xfrm>
            <a:custGeom>
              <a:avLst/>
              <a:gdLst/>
              <a:ahLst/>
              <a:cxnLst/>
              <a:rect l="l" t="t" r="r" b="b"/>
              <a:pathLst>
                <a:path w="18812" h="11021" extrusionOk="0">
                  <a:moveTo>
                    <a:pt x="2218" y="1"/>
                  </a:moveTo>
                  <a:cubicBezTo>
                    <a:pt x="2042" y="1"/>
                    <a:pt x="1869" y="78"/>
                    <a:pt x="1774" y="233"/>
                  </a:cubicBezTo>
                  <a:lnTo>
                    <a:pt x="119" y="2448"/>
                  </a:lnTo>
                  <a:cubicBezTo>
                    <a:pt x="0" y="2614"/>
                    <a:pt x="0" y="2841"/>
                    <a:pt x="95" y="3019"/>
                  </a:cubicBezTo>
                  <a:cubicBezTo>
                    <a:pt x="179" y="3198"/>
                    <a:pt x="369" y="3293"/>
                    <a:pt x="584" y="3293"/>
                  </a:cubicBezTo>
                  <a:lnTo>
                    <a:pt x="1322" y="3293"/>
                  </a:lnTo>
                  <a:cubicBezTo>
                    <a:pt x="1322" y="9532"/>
                    <a:pt x="8561" y="10889"/>
                    <a:pt x="9323" y="11008"/>
                  </a:cubicBezTo>
                  <a:cubicBezTo>
                    <a:pt x="9347" y="11008"/>
                    <a:pt x="9382" y="11020"/>
                    <a:pt x="9406" y="11020"/>
                  </a:cubicBezTo>
                  <a:cubicBezTo>
                    <a:pt x="9430" y="11020"/>
                    <a:pt x="9466" y="11020"/>
                    <a:pt x="9501" y="11008"/>
                  </a:cubicBezTo>
                  <a:cubicBezTo>
                    <a:pt x="10251" y="10877"/>
                    <a:pt x="17490" y="9520"/>
                    <a:pt x="17490" y="3293"/>
                  </a:cubicBezTo>
                  <a:lnTo>
                    <a:pt x="18229" y="3293"/>
                  </a:lnTo>
                  <a:cubicBezTo>
                    <a:pt x="18443" y="3293"/>
                    <a:pt x="18622" y="3198"/>
                    <a:pt x="18729" y="3019"/>
                  </a:cubicBezTo>
                  <a:cubicBezTo>
                    <a:pt x="18812" y="2841"/>
                    <a:pt x="18812" y="2614"/>
                    <a:pt x="18693" y="2448"/>
                  </a:cubicBezTo>
                  <a:lnTo>
                    <a:pt x="17038" y="233"/>
                  </a:lnTo>
                  <a:cubicBezTo>
                    <a:pt x="16937" y="78"/>
                    <a:pt x="16758" y="1"/>
                    <a:pt x="16581" y="1"/>
                  </a:cubicBezTo>
                  <a:cubicBezTo>
                    <a:pt x="16404" y="1"/>
                    <a:pt x="16228" y="78"/>
                    <a:pt x="16133" y="233"/>
                  </a:cubicBezTo>
                  <a:lnTo>
                    <a:pt x="14478" y="2448"/>
                  </a:lnTo>
                  <a:cubicBezTo>
                    <a:pt x="14359" y="2614"/>
                    <a:pt x="14359" y="2841"/>
                    <a:pt x="14454" y="3019"/>
                  </a:cubicBezTo>
                  <a:cubicBezTo>
                    <a:pt x="14538" y="3198"/>
                    <a:pt x="14740" y="3293"/>
                    <a:pt x="14942" y="3293"/>
                  </a:cubicBezTo>
                  <a:lnTo>
                    <a:pt x="15847" y="3293"/>
                  </a:lnTo>
                  <a:cubicBezTo>
                    <a:pt x="15847" y="5972"/>
                    <a:pt x="13669" y="7782"/>
                    <a:pt x="10513" y="8567"/>
                  </a:cubicBezTo>
                  <a:lnTo>
                    <a:pt x="10513" y="3019"/>
                  </a:lnTo>
                  <a:lnTo>
                    <a:pt x="9930" y="3210"/>
                  </a:lnTo>
                  <a:cubicBezTo>
                    <a:pt x="9763" y="3269"/>
                    <a:pt x="9585" y="3293"/>
                    <a:pt x="9406" y="3293"/>
                  </a:cubicBezTo>
                  <a:cubicBezTo>
                    <a:pt x="9227" y="3293"/>
                    <a:pt x="9049" y="3269"/>
                    <a:pt x="8882" y="3210"/>
                  </a:cubicBezTo>
                  <a:lnTo>
                    <a:pt x="8311" y="3019"/>
                  </a:lnTo>
                  <a:lnTo>
                    <a:pt x="8311" y="8567"/>
                  </a:lnTo>
                  <a:cubicBezTo>
                    <a:pt x="5156" y="7794"/>
                    <a:pt x="2977" y="5984"/>
                    <a:pt x="2977" y="3281"/>
                  </a:cubicBezTo>
                  <a:lnTo>
                    <a:pt x="3882" y="3281"/>
                  </a:lnTo>
                  <a:cubicBezTo>
                    <a:pt x="4096" y="3281"/>
                    <a:pt x="4274" y="3174"/>
                    <a:pt x="4382" y="2983"/>
                  </a:cubicBezTo>
                  <a:cubicBezTo>
                    <a:pt x="4465" y="2805"/>
                    <a:pt x="4465" y="2579"/>
                    <a:pt x="4346" y="2424"/>
                  </a:cubicBezTo>
                  <a:lnTo>
                    <a:pt x="2679" y="233"/>
                  </a:lnTo>
                  <a:cubicBezTo>
                    <a:pt x="2572" y="78"/>
                    <a:pt x="2393"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Method</a:t>
            </a:r>
            <a:endParaRPr dirty="0"/>
          </a:p>
        </p:txBody>
      </p:sp>
      <p:sp>
        <p:nvSpPr>
          <p:cNvPr id="1166" name="Google Shape;1166;p49"/>
          <p:cNvSpPr txBox="1">
            <a:spLocks noGrp="1"/>
          </p:cNvSpPr>
          <p:nvPr>
            <p:ph type="title" idx="2"/>
          </p:nvPr>
        </p:nvSpPr>
        <p:spPr>
          <a:xfrm>
            <a:off x="1440350" y="1309050"/>
            <a:ext cx="1067100" cy="9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Front End and Backend</a:t>
            </a:r>
          </a:p>
        </p:txBody>
      </p:sp>
    </p:spTree>
    <p:extLst>
      <p:ext uri="{BB962C8B-B14F-4D97-AF65-F5344CB8AC3E}">
        <p14:creationId xmlns:p14="http://schemas.microsoft.com/office/powerpoint/2010/main" val="2566634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6" name="Google Shape;1626;p66"/>
          <p:cNvSpPr txBox="1">
            <a:spLocks noGrp="1"/>
          </p:cNvSpPr>
          <p:nvPr>
            <p:ph type="subTitle" idx="1"/>
          </p:nvPr>
        </p:nvSpPr>
        <p:spPr>
          <a:xfrm>
            <a:off x="4717343" y="1119962"/>
            <a:ext cx="2969700" cy="1029900"/>
          </a:xfrm>
          <a:prstGeom prst="rect">
            <a:avLst/>
          </a:prstGeom>
        </p:spPr>
        <p:txBody>
          <a:bodyPr spcFirstLastPara="1" wrap="square" lIns="91425" tIns="91425" rIns="91425" bIns="91425" anchor="t" anchorCtr="0">
            <a:noAutofit/>
          </a:bodyPr>
          <a:lstStyle/>
          <a:p>
            <a:pPr indent="-317500"/>
            <a:r>
              <a:rPr lang="en-AU" b="1" dirty="0"/>
              <a:t>Leaflet</a:t>
            </a:r>
            <a:r>
              <a:rPr lang="en-AU" dirty="0"/>
              <a:t> – to map the data, including custom icons for different Rig Types</a:t>
            </a:r>
          </a:p>
          <a:p>
            <a:pPr indent="-317500"/>
            <a:endParaRPr lang="en-AU" dirty="0"/>
          </a:p>
          <a:p>
            <a:pPr indent="-317500"/>
            <a:r>
              <a:rPr lang="en-AU" b="1" dirty="0" err="1"/>
              <a:t>Jquery</a:t>
            </a:r>
            <a:r>
              <a:rPr lang="en-AU" dirty="0"/>
              <a:t> – minor extra functionality</a:t>
            </a:r>
          </a:p>
          <a:p>
            <a:pPr indent="-317500"/>
            <a:endParaRPr lang="en-AU" dirty="0"/>
          </a:p>
          <a:p>
            <a:pPr indent="-317500"/>
            <a:r>
              <a:rPr lang="en-AU" b="1" dirty="0" err="1">
                <a:solidFill>
                  <a:srgbClr val="FF0000"/>
                </a:solidFill>
              </a:rPr>
              <a:t>Plotly</a:t>
            </a:r>
            <a:r>
              <a:rPr lang="en-AU" b="1" dirty="0">
                <a:solidFill>
                  <a:srgbClr val="FF0000"/>
                </a:solidFill>
              </a:rPr>
              <a:t> – Data Visualisation</a:t>
            </a:r>
          </a:p>
          <a:p>
            <a:pPr indent="-317500"/>
            <a:endParaRPr lang="en-AU" dirty="0"/>
          </a:p>
          <a:p>
            <a:pPr indent="-317500"/>
            <a:r>
              <a:rPr lang="en-AU" b="1" dirty="0"/>
              <a:t>Bootstrap</a:t>
            </a:r>
            <a:r>
              <a:rPr lang="en-AU" dirty="0"/>
              <a:t> – Making the HTML pretty</a:t>
            </a:r>
          </a:p>
          <a:p>
            <a:pPr indent="-317500"/>
            <a:endParaRPr lang="en-AU" dirty="0"/>
          </a:p>
          <a:p>
            <a:pPr indent="-317500"/>
            <a:r>
              <a:rPr lang="en-AU" b="1" dirty="0" err="1"/>
              <a:t>noUiSlider</a:t>
            </a:r>
            <a:r>
              <a:rPr lang="en-AU" b="1" dirty="0"/>
              <a:t> – </a:t>
            </a:r>
            <a:r>
              <a:rPr lang="en-AU" dirty="0"/>
              <a:t>Slider function for year selection</a:t>
            </a:r>
          </a:p>
          <a:p>
            <a:pPr marL="139700" indent="0">
              <a:buNone/>
            </a:pPr>
            <a:endParaRPr lang="en-AU" dirty="0"/>
          </a:p>
          <a:p>
            <a:pPr indent="-317500"/>
            <a:endParaRPr lang="en-AU" dirty="0"/>
          </a:p>
        </p:txBody>
      </p:sp>
      <p:sp>
        <p:nvSpPr>
          <p:cNvPr id="1630" name="Google Shape;1630;p66"/>
          <p:cNvSpPr txBox="1">
            <a:spLocks noGrp="1"/>
          </p:cNvSpPr>
          <p:nvPr>
            <p:ph type="subTitle" idx="5"/>
          </p:nvPr>
        </p:nvSpPr>
        <p:spPr>
          <a:xfrm>
            <a:off x="1076557" y="1039091"/>
            <a:ext cx="2969700" cy="1029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AU" b="1" dirty="0"/>
              <a:t>Python – </a:t>
            </a:r>
            <a:r>
              <a:rPr lang="en-AU" dirty="0" err="1"/>
              <a:t>Jupyter</a:t>
            </a:r>
            <a:r>
              <a:rPr lang="en-AU" dirty="0"/>
              <a:t> notebook for data cleaning</a:t>
            </a:r>
          </a:p>
          <a:p>
            <a:pPr marL="457200" lvl="0" indent="-317500" algn="l" rtl="0">
              <a:spcBef>
                <a:spcPts val="0"/>
              </a:spcBef>
              <a:spcAft>
                <a:spcPts val="0"/>
              </a:spcAft>
              <a:buSzPts val="1400"/>
              <a:buChar char="●"/>
            </a:pPr>
            <a:endParaRPr lang="en-AU" b="1" dirty="0"/>
          </a:p>
          <a:p>
            <a:pPr marL="457200" lvl="0" indent="-317500" algn="l" rtl="0">
              <a:spcBef>
                <a:spcPts val="0"/>
              </a:spcBef>
              <a:spcAft>
                <a:spcPts val="0"/>
              </a:spcAft>
              <a:buSzPts val="1400"/>
              <a:buChar char="●"/>
            </a:pPr>
            <a:r>
              <a:rPr lang="en-AU" b="1" dirty="0"/>
              <a:t>MongoDB – </a:t>
            </a:r>
            <a:r>
              <a:rPr lang="en-AU" dirty="0" err="1"/>
              <a:t>GeoJSON</a:t>
            </a:r>
            <a:r>
              <a:rPr lang="en-AU" dirty="0"/>
              <a:t> data loaded into MongoDB </a:t>
            </a:r>
            <a:endParaRPr lang="en-AU" b="1" dirty="0"/>
          </a:p>
          <a:p>
            <a:pPr marL="457200" lvl="0" indent="-317500" algn="l" rtl="0">
              <a:spcBef>
                <a:spcPts val="0"/>
              </a:spcBef>
              <a:spcAft>
                <a:spcPts val="0"/>
              </a:spcAft>
              <a:buSzPts val="1400"/>
              <a:buChar char="●"/>
            </a:pPr>
            <a:endParaRPr dirty="0"/>
          </a:p>
          <a:p>
            <a:pPr marL="457200" lvl="0" indent="-317500" algn="l" rtl="0">
              <a:spcBef>
                <a:spcPts val="0"/>
              </a:spcBef>
              <a:spcAft>
                <a:spcPts val="0"/>
              </a:spcAft>
              <a:buSzPts val="1400"/>
              <a:buChar char="●"/>
            </a:pPr>
            <a:r>
              <a:rPr lang="en" b="1" dirty="0"/>
              <a:t>FLASK API – </a:t>
            </a:r>
            <a:r>
              <a:rPr lang="en" dirty="0"/>
              <a:t>Multiple API routes created with Flask to deliver all the data to the Javascript Front end.</a:t>
            </a:r>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r>
              <a:rPr lang="en" b="1" dirty="0"/>
              <a:t>FLASK CORS </a:t>
            </a:r>
            <a:r>
              <a:rPr lang="en" dirty="0"/>
              <a:t>– Adding functionality to FLASK to navigate the Chrome CORS.</a:t>
            </a:r>
          </a:p>
          <a:p>
            <a:pPr marL="457200" lvl="0" indent="-317500" algn="l" rtl="0">
              <a:spcBef>
                <a:spcPts val="0"/>
              </a:spcBef>
              <a:spcAft>
                <a:spcPts val="0"/>
              </a:spcAft>
              <a:buSzPts val="1400"/>
              <a:buChar char="●"/>
            </a:pPr>
            <a:endParaRPr lang="en" dirty="0"/>
          </a:p>
          <a:p>
            <a:pPr indent="-317500"/>
            <a:r>
              <a:rPr lang="en-AU" b="1" dirty="0"/>
              <a:t>D3.js – </a:t>
            </a:r>
            <a:r>
              <a:rPr lang="en-AU" dirty="0">
                <a:solidFill>
                  <a:schemeClr val="accent6"/>
                </a:solidFill>
              </a:rPr>
              <a:t>Used to Import the </a:t>
            </a:r>
            <a:r>
              <a:rPr lang="en-AU" dirty="0" err="1">
                <a:solidFill>
                  <a:schemeClr val="accent6"/>
                </a:solidFill>
              </a:rPr>
              <a:t>GeoJSON</a:t>
            </a:r>
            <a:r>
              <a:rPr lang="en-AU" dirty="0">
                <a:solidFill>
                  <a:schemeClr val="accent6"/>
                </a:solidFill>
              </a:rPr>
              <a:t> from the API</a:t>
            </a:r>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endParaRPr dirty="0"/>
          </a:p>
        </p:txBody>
      </p:sp>
      <p:sp>
        <p:nvSpPr>
          <p:cNvPr id="1633" name="Google Shape;1633;p66"/>
          <p:cNvSpPr txBox="1">
            <a:spLocks noGrp="1"/>
          </p:cNvSpPr>
          <p:nvPr>
            <p:ph type="title" idx="8"/>
          </p:nvPr>
        </p:nvSpPr>
        <p:spPr>
          <a:xfrm>
            <a:off x="714175" y="445025"/>
            <a:ext cx="5798458"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Back &amp; Front End Libraries</a:t>
            </a:r>
            <a:endParaRPr dirty="0"/>
          </a:p>
        </p:txBody>
      </p:sp>
      <p:sp>
        <p:nvSpPr>
          <p:cNvPr id="1634" name="Google Shape;1634;p66"/>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flipH="1">
            <a:off x="6873680" y="445018"/>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33" name="Google Shape;1633;p66"/>
          <p:cNvSpPr txBox="1">
            <a:spLocks noGrp="1"/>
          </p:cNvSpPr>
          <p:nvPr>
            <p:ph type="title" idx="8"/>
          </p:nvPr>
        </p:nvSpPr>
        <p:spPr>
          <a:xfrm>
            <a:off x="308346" y="72438"/>
            <a:ext cx="5798458"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Data Pipeline</a:t>
            </a:r>
            <a:endParaRPr dirty="0"/>
          </a:p>
        </p:txBody>
      </p:sp>
      <p:sp>
        <p:nvSpPr>
          <p:cNvPr id="1634" name="Google Shape;1634;p66"/>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flipH="1">
            <a:off x="6873680" y="445018"/>
            <a:ext cx="460399" cy="303742"/>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FD39BEE5-F436-928D-3C6C-E510D31EB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346" y="885715"/>
            <a:ext cx="650090" cy="75359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D5AEDDB0-945F-6453-5897-195D00F1B6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88915" y="884766"/>
            <a:ext cx="688636" cy="75454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lask Logo PNG Transparent &amp; SVG Vector - Freebie Supply">
            <a:extLst>
              <a:ext uri="{FF2B5EF4-FFF2-40B4-BE49-F238E27FC236}">
                <a16:creationId xmlns:a16="http://schemas.microsoft.com/office/drawing/2014/main" id="{BA8BEE96-0BBA-A8AD-4363-43FA2F5DB91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2994" y="860640"/>
            <a:ext cx="504522" cy="65083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5B76E05D-885B-ED92-A517-D68D2D9735B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8346" y="2254237"/>
            <a:ext cx="9525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CC2F8B9E-D3F0-DA64-7754-C92210034F0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13178" y="2537804"/>
            <a:ext cx="1628454" cy="43142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green text on a black background&#10;&#10;Description automatically generated">
            <a:extLst>
              <a:ext uri="{FF2B5EF4-FFF2-40B4-BE49-F238E27FC236}">
                <a16:creationId xmlns:a16="http://schemas.microsoft.com/office/drawing/2014/main" id="{06764F22-50C5-3E87-EA18-21329186AEAC}"/>
              </a:ext>
            </a:extLst>
          </p:cNvPr>
          <p:cNvPicPr>
            <a:picLocks noChangeAspect="1"/>
          </p:cNvPicPr>
          <p:nvPr/>
        </p:nvPicPr>
        <p:blipFill>
          <a:blip r:embed="rId8"/>
          <a:stretch>
            <a:fillRect/>
          </a:stretch>
        </p:blipFill>
        <p:spPr>
          <a:xfrm>
            <a:off x="4069544" y="997900"/>
            <a:ext cx="1435026" cy="362012"/>
          </a:xfrm>
          <a:prstGeom prst="rect">
            <a:avLst/>
          </a:prstGeom>
        </p:spPr>
      </p:pic>
      <p:pic>
        <p:nvPicPr>
          <p:cNvPr id="1040" name="Picture 16" descr="GitHub - d3/d3-logo: D3 brand assets.">
            <a:extLst>
              <a:ext uri="{FF2B5EF4-FFF2-40B4-BE49-F238E27FC236}">
                <a16:creationId xmlns:a16="http://schemas.microsoft.com/office/drawing/2014/main" id="{4CB2EFF9-EEC4-5F98-243D-1BF2D952452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753392" y="2235131"/>
            <a:ext cx="1057382" cy="1057382"/>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Bootstrap · GitHub">
            <a:extLst>
              <a:ext uri="{FF2B5EF4-FFF2-40B4-BE49-F238E27FC236}">
                <a16:creationId xmlns:a16="http://schemas.microsoft.com/office/drawing/2014/main" id="{647DBB06-BA63-BACC-7070-04FAA8AD701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68036" y="4115385"/>
            <a:ext cx="895350" cy="895350"/>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a:extLst>
              <a:ext uri="{FF2B5EF4-FFF2-40B4-BE49-F238E27FC236}">
                <a16:creationId xmlns:a16="http://schemas.microsoft.com/office/drawing/2014/main" id="{4FE2EFE2-9C07-8855-7F6D-CD6D3310BA7B}"/>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904431" y="4064597"/>
            <a:ext cx="922587" cy="92258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0C68A4F-6CD7-71B4-6D37-B6A032902089}"/>
              </a:ext>
            </a:extLst>
          </p:cNvPr>
          <p:cNvSpPr txBox="1"/>
          <p:nvPr/>
        </p:nvSpPr>
        <p:spPr>
          <a:xfrm>
            <a:off x="318547" y="4314385"/>
            <a:ext cx="1540345" cy="400110"/>
          </a:xfrm>
          <a:prstGeom prst="rect">
            <a:avLst/>
          </a:prstGeom>
          <a:noFill/>
        </p:spPr>
        <p:txBody>
          <a:bodyPr wrap="square" rtlCol="0">
            <a:spAutoFit/>
          </a:bodyPr>
          <a:lstStyle/>
          <a:p>
            <a:r>
              <a:rPr lang="en-AU" sz="2000" dirty="0" err="1">
                <a:solidFill>
                  <a:schemeClr val="accent6"/>
                </a:solidFill>
              </a:rPr>
              <a:t>noUiSlider</a:t>
            </a:r>
            <a:endParaRPr lang="en-AU" sz="2000" dirty="0">
              <a:solidFill>
                <a:schemeClr val="accent6"/>
              </a:solidFill>
            </a:endParaRPr>
          </a:p>
        </p:txBody>
      </p:sp>
      <p:sp>
        <p:nvSpPr>
          <p:cNvPr id="9" name="AutoShape 26" descr="PyMongo | New Relic">
            <a:extLst>
              <a:ext uri="{FF2B5EF4-FFF2-40B4-BE49-F238E27FC236}">
                <a16:creationId xmlns:a16="http://schemas.microsoft.com/office/drawing/2014/main" id="{FB0D0A45-7627-6C97-8E17-305A15834C0D}"/>
              </a:ext>
            </a:extLst>
          </p:cNvPr>
          <p:cNvSpPr>
            <a:spLocks noChangeAspect="1" noChangeArrowheads="1"/>
          </p:cNvSpPr>
          <p:nvPr/>
        </p:nvSpPr>
        <p:spPr bwMode="auto">
          <a:xfrm>
            <a:off x="4419600" y="216249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10" name="TextBox 9">
            <a:extLst>
              <a:ext uri="{FF2B5EF4-FFF2-40B4-BE49-F238E27FC236}">
                <a16:creationId xmlns:a16="http://schemas.microsoft.com/office/drawing/2014/main" id="{08171DCE-C5CB-E71C-0785-8DA681B30231}"/>
              </a:ext>
            </a:extLst>
          </p:cNvPr>
          <p:cNvSpPr txBox="1"/>
          <p:nvPr/>
        </p:nvSpPr>
        <p:spPr>
          <a:xfrm>
            <a:off x="1882378" y="956068"/>
            <a:ext cx="1540345" cy="400110"/>
          </a:xfrm>
          <a:prstGeom prst="rect">
            <a:avLst/>
          </a:prstGeom>
          <a:noFill/>
        </p:spPr>
        <p:txBody>
          <a:bodyPr wrap="square" rtlCol="0">
            <a:spAutoFit/>
          </a:bodyPr>
          <a:lstStyle/>
          <a:p>
            <a:r>
              <a:rPr lang="en-AU" sz="2000" dirty="0" err="1"/>
              <a:t>pyMongo</a:t>
            </a:r>
            <a:endParaRPr lang="en-AU" sz="2000" dirty="0"/>
          </a:p>
        </p:txBody>
      </p:sp>
      <p:sp>
        <p:nvSpPr>
          <p:cNvPr id="11" name="Arrow: Right 10">
            <a:extLst>
              <a:ext uri="{FF2B5EF4-FFF2-40B4-BE49-F238E27FC236}">
                <a16:creationId xmlns:a16="http://schemas.microsoft.com/office/drawing/2014/main" id="{CE77E13F-6AFC-AA65-8148-96EA6073F8B0}"/>
              </a:ext>
            </a:extLst>
          </p:cNvPr>
          <p:cNvSpPr/>
          <p:nvPr/>
        </p:nvSpPr>
        <p:spPr>
          <a:xfrm>
            <a:off x="1612275" y="2416694"/>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Arrow: Right 11">
            <a:extLst>
              <a:ext uri="{FF2B5EF4-FFF2-40B4-BE49-F238E27FC236}">
                <a16:creationId xmlns:a16="http://schemas.microsoft.com/office/drawing/2014/main" id="{7B5C62D0-E67F-7A97-9180-CE6D4BC8D6EA}"/>
              </a:ext>
            </a:extLst>
          </p:cNvPr>
          <p:cNvSpPr/>
          <p:nvPr/>
        </p:nvSpPr>
        <p:spPr>
          <a:xfrm>
            <a:off x="7502532" y="982661"/>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Arrow: Right 12">
            <a:extLst>
              <a:ext uri="{FF2B5EF4-FFF2-40B4-BE49-F238E27FC236}">
                <a16:creationId xmlns:a16="http://schemas.microsoft.com/office/drawing/2014/main" id="{FFD62197-8DB2-D772-E387-F85913570023}"/>
              </a:ext>
            </a:extLst>
          </p:cNvPr>
          <p:cNvSpPr/>
          <p:nvPr/>
        </p:nvSpPr>
        <p:spPr>
          <a:xfrm>
            <a:off x="5588055" y="959426"/>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Arrow: Right 13">
            <a:extLst>
              <a:ext uri="{FF2B5EF4-FFF2-40B4-BE49-F238E27FC236}">
                <a16:creationId xmlns:a16="http://schemas.microsoft.com/office/drawing/2014/main" id="{9DC3705A-611D-087F-D546-D3E4CF35822E}"/>
              </a:ext>
            </a:extLst>
          </p:cNvPr>
          <p:cNvSpPr/>
          <p:nvPr/>
        </p:nvSpPr>
        <p:spPr>
          <a:xfrm>
            <a:off x="3063246" y="935979"/>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Arrow: Right 14">
            <a:extLst>
              <a:ext uri="{FF2B5EF4-FFF2-40B4-BE49-F238E27FC236}">
                <a16:creationId xmlns:a16="http://schemas.microsoft.com/office/drawing/2014/main" id="{103E7CEF-5F7B-54EC-760D-5F6FCBAE130C}"/>
              </a:ext>
            </a:extLst>
          </p:cNvPr>
          <p:cNvSpPr/>
          <p:nvPr/>
        </p:nvSpPr>
        <p:spPr>
          <a:xfrm>
            <a:off x="1010835" y="956068"/>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Arrow: Right 17">
            <a:extLst>
              <a:ext uri="{FF2B5EF4-FFF2-40B4-BE49-F238E27FC236}">
                <a16:creationId xmlns:a16="http://schemas.microsoft.com/office/drawing/2014/main" id="{2BA204AB-A01B-AB20-486C-6BE7C942E155}"/>
              </a:ext>
            </a:extLst>
          </p:cNvPr>
          <p:cNvSpPr/>
          <p:nvPr/>
        </p:nvSpPr>
        <p:spPr>
          <a:xfrm>
            <a:off x="3989235" y="4209284"/>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Arrow: Right 18">
            <a:extLst>
              <a:ext uri="{FF2B5EF4-FFF2-40B4-BE49-F238E27FC236}">
                <a16:creationId xmlns:a16="http://schemas.microsoft.com/office/drawing/2014/main" id="{9940F23A-C296-0421-5918-332234ADEFA2}"/>
              </a:ext>
            </a:extLst>
          </p:cNvPr>
          <p:cNvSpPr/>
          <p:nvPr/>
        </p:nvSpPr>
        <p:spPr>
          <a:xfrm>
            <a:off x="6351974" y="2454367"/>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Arrow: Right 19">
            <a:extLst>
              <a:ext uri="{FF2B5EF4-FFF2-40B4-BE49-F238E27FC236}">
                <a16:creationId xmlns:a16="http://schemas.microsoft.com/office/drawing/2014/main" id="{5ED53905-EB70-CA07-0853-8F162044EAC9}"/>
              </a:ext>
            </a:extLst>
          </p:cNvPr>
          <p:cNvSpPr/>
          <p:nvPr/>
        </p:nvSpPr>
        <p:spPr>
          <a:xfrm>
            <a:off x="3790537" y="2506968"/>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Arrow: Down 21">
            <a:extLst>
              <a:ext uri="{FF2B5EF4-FFF2-40B4-BE49-F238E27FC236}">
                <a16:creationId xmlns:a16="http://schemas.microsoft.com/office/drawing/2014/main" id="{3540CA09-6CCA-192C-37D5-440BED410F78}"/>
              </a:ext>
            </a:extLst>
          </p:cNvPr>
          <p:cNvSpPr/>
          <p:nvPr/>
        </p:nvSpPr>
        <p:spPr>
          <a:xfrm>
            <a:off x="3810774" y="1628564"/>
            <a:ext cx="744877" cy="74907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4" name="Arrow: Down 23">
            <a:extLst>
              <a:ext uri="{FF2B5EF4-FFF2-40B4-BE49-F238E27FC236}">
                <a16:creationId xmlns:a16="http://schemas.microsoft.com/office/drawing/2014/main" id="{8E471B75-A069-9886-C60F-1292F4D2F37C}"/>
              </a:ext>
            </a:extLst>
          </p:cNvPr>
          <p:cNvSpPr/>
          <p:nvPr/>
        </p:nvSpPr>
        <p:spPr>
          <a:xfrm>
            <a:off x="3763838" y="3280811"/>
            <a:ext cx="744877" cy="74907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grpSp>
        <p:nvGrpSpPr>
          <p:cNvPr id="25" name="Google Shape;2229;p80">
            <a:extLst>
              <a:ext uri="{FF2B5EF4-FFF2-40B4-BE49-F238E27FC236}">
                <a16:creationId xmlns:a16="http://schemas.microsoft.com/office/drawing/2014/main" id="{C595A2A5-856C-42A4-E585-10C2748AFB06}"/>
              </a:ext>
            </a:extLst>
          </p:cNvPr>
          <p:cNvGrpSpPr/>
          <p:nvPr/>
        </p:nvGrpSpPr>
        <p:grpSpPr>
          <a:xfrm>
            <a:off x="7885805" y="3795747"/>
            <a:ext cx="1113623" cy="1193196"/>
            <a:chOff x="1619025" y="3688950"/>
            <a:chExt cx="1330250" cy="1330225"/>
          </a:xfrm>
        </p:grpSpPr>
        <p:sp>
          <p:nvSpPr>
            <p:cNvPr id="26" name="Google Shape;2230;p80">
              <a:extLst>
                <a:ext uri="{FF2B5EF4-FFF2-40B4-BE49-F238E27FC236}">
                  <a16:creationId xmlns:a16="http://schemas.microsoft.com/office/drawing/2014/main" id="{F34F4448-57CB-3ABB-05BD-D5841EF69402}"/>
                </a:ext>
              </a:extLst>
            </p:cNvPr>
            <p:cNvSpPr/>
            <p:nvPr/>
          </p:nvSpPr>
          <p:spPr>
            <a:xfrm>
              <a:off x="1876375" y="3946825"/>
              <a:ext cx="815000" cy="815000"/>
            </a:xfrm>
            <a:custGeom>
              <a:avLst/>
              <a:gdLst/>
              <a:ahLst/>
              <a:cxnLst/>
              <a:rect l="l" t="t" r="r" b="b"/>
              <a:pathLst>
                <a:path w="32600" h="32600" extrusionOk="0">
                  <a:moveTo>
                    <a:pt x="16300" y="3034"/>
                  </a:moveTo>
                  <a:cubicBezTo>
                    <a:pt x="23624" y="3034"/>
                    <a:pt x="29566" y="8977"/>
                    <a:pt x="29566" y="16279"/>
                  </a:cubicBezTo>
                  <a:cubicBezTo>
                    <a:pt x="29566" y="23602"/>
                    <a:pt x="23624" y="29545"/>
                    <a:pt x="16300" y="29545"/>
                  </a:cubicBezTo>
                  <a:cubicBezTo>
                    <a:pt x="8998" y="29545"/>
                    <a:pt x="3056" y="23602"/>
                    <a:pt x="3056" y="16279"/>
                  </a:cubicBezTo>
                  <a:cubicBezTo>
                    <a:pt x="3056" y="8977"/>
                    <a:pt x="8998" y="3034"/>
                    <a:pt x="16300" y="3034"/>
                  </a:cubicBezTo>
                  <a:close/>
                  <a:moveTo>
                    <a:pt x="16300" y="0"/>
                  </a:moveTo>
                  <a:cubicBezTo>
                    <a:pt x="7303" y="0"/>
                    <a:pt x="1" y="7282"/>
                    <a:pt x="1" y="16300"/>
                  </a:cubicBezTo>
                  <a:cubicBezTo>
                    <a:pt x="1" y="25297"/>
                    <a:pt x="7303" y="32599"/>
                    <a:pt x="16300" y="32599"/>
                  </a:cubicBezTo>
                  <a:cubicBezTo>
                    <a:pt x="25318" y="32599"/>
                    <a:pt x="32600" y="25297"/>
                    <a:pt x="32600" y="16300"/>
                  </a:cubicBezTo>
                  <a:cubicBezTo>
                    <a:pt x="32600" y="7282"/>
                    <a:pt x="25318" y="0"/>
                    <a:pt x="16300"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31;p80">
              <a:extLst>
                <a:ext uri="{FF2B5EF4-FFF2-40B4-BE49-F238E27FC236}">
                  <a16:creationId xmlns:a16="http://schemas.microsoft.com/office/drawing/2014/main" id="{49338225-F89F-B6B5-105D-0557BDAB4DEB}"/>
                </a:ext>
              </a:extLst>
            </p:cNvPr>
            <p:cNvSpPr/>
            <p:nvPr/>
          </p:nvSpPr>
          <p:spPr>
            <a:xfrm>
              <a:off x="1918750" y="3988675"/>
              <a:ext cx="730775" cy="730775"/>
            </a:xfrm>
            <a:custGeom>
              <a:avLst/>
              <a:gdLst/>
              <a:ahLst/>
              <a:cxnLst/>
              <a:rect l="l" t="t" r="r" b="b"/>
              <a:pathLst>
                <a:path w="29231" h="29231" extrusionOk="0">
                  <a:moveTo>
                    <a:pt x="14605" y="1360"/>
                  </a:moveTo>
                  <a:cubicBezTo>
                    <a:pt x="21929" y="1360"/>
                    <a:pt x="27871" y="7303"/>
                    <a:pt x="27871" y="14605"/>
                  </a:cubicBezTo>
                  <a:cubicBezTo>
                    <a:pt x="27871" y="21928"/>
                    <a:pt x="21929" y="27871"/>
                    <a:pt x="14605" y="27871"/>
                  </a:cubicBezTo>
                  <a:cubicBezTo>
                    <a:pt x="7303" y="27871"/>
                    <a:pt x="1361" y="21928"/>
                    <a:pt x="1361" y="14605"/>
                  </a:cubicBezTo>
                  <a:cubicBezTo>
                    <a:pt x="1361" y="7303"/>
                    <a:pt x="7303" y="1360"/>
                    <a:pt x="14605" y="1360"/>
                  </a:cubicBezTo>
                  <a:close/>
                  <a:moveTo>
                    <a:pt x="14605" y="0"/>
                  </a:moveTo>
                  <a:cubicBezTo>
                    <a:pt x="6550" y="0"/>
                    <a:pt x="1" y="6549"/>
                    <a:pt x="1" y="14626"/>
                  </a:cubicBezTo>
                  <a:cubicBezTo>
                    <a:pt x="1" y="22682"/>
                    <a:pt x="6550" y="29231"/>
                    <a:pt x="14605" y="29231"/>
                  </a:cubicBezTo>
                  <a:cubicBezTo>
                    <a:pt x="22682" y="29231"/>
                    <a:pt x="29231" y="22682"/>
                    <a:pt x="29231" y="14626"/>
                  </a:cubicBezTo>
                  <a:cubicBezTo>
                    <a:pt x="29231" y="6549"/>
                    <a:pt x="22682" y="0"/>
                    <a:pt x="14605" y="0"/>
                  </a:cubicBezTo>
                  <a:close/>
                </a:path>
              </a:pathLst>
            </a:custGeom>
            <a:solidFill>
              <a:srgbClr val="692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232;p80">
              <a:extLst>
                <a:ext uri="{FF2B5EF4-FFF2-40B4-BE49-F238E27FC236}">
                  <a16:creationId xmlns:a16="http://schemas.microsoft.com/office/drawing/2014/main" id="{F423675C-3017-43CF-DA77-B9EC85FA53B1}"/>
                </a:ext>
              </a:extLst>
            </p:cNvPr>
            <p:cNvSpPr/>
            <p:nvPr/>
          </p:nvSpPr>
          <p:spPr>
            <a:xfrm>
              <a:off x="2283875" y="3993900"/>
              <a:ext cx="360425" cy="359900"/>
            </a:xfrm>
            <a:custGeom>
              <a:avLst/>
              <a:gdLst/>
              <a:ahLst/>
              <a:cxnLst/>
              <a:rect l="l" t="t" r="r" b="b"/>
              <a:pathLst>
                <a:path w="14417" h="14396" extrusionOk="0">
                  <a:moveTo>
                    <a:pt x="14417" y="1"/>
                  </a:moveTo>
                  <a:lnTo>
                    <a:pt x="0" y="10358"/>
                  </a:lnTo>
                  <a:lnTo>
                    <a:pt x="0" y="14396"/>
                  </a:lnTo>
                  <a:lnTo>
                    <a:pt x="1441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233;p80">
              <a:extLst>
                <a:ext uri="{FF2B5EF4-FFF2-40B4-BE49-F238E27FC236}">
                  <a16:creationId xmlns:a16="http://schemas.microsoft.com/office/drawing/2014/main" id="{1848B190-73AD-4969-33C3-6048FB7008A2}"/>
                </a:ext>
              </a:extLst>
            </p:cNvPr>
            <p:cNvSpPr/>
            <p:nvPr/>
          </p:nvSpPr>
          <p:spPr>
            <a:xfrm>
              <a:off x="2283875" y="3993900"/>
              <a:ext cx="360425" cy="359900"/>
            </a:xfrm>
            <a:custGeom>
              <a:avLst/>
              <a:gdLst/>
              <a:ahLst/>
              <a:cxnLst/>
              <a:rect l="l" t="t" r="r" b="b"/>
              <a:pathLst>
                <a:path w="14417" h="14396" extrusionOk="0">
                  <a:moveTo>
                    <a:pt x="14417" y="1"/>
                  </a:moveTo>
                  <a:lnTo>
                    <a:pt x="0" y="14396"/>
                  </a:lnTo>
                  <a:lnTo>
                    <a:pt x="4060" y="14396"/>
                  </a:lnTo>
                  <a:lnTo>
                    <a:pt x="14417"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234;p80">
              <a:extLst>
                <a:ext uri="{FF2B5EF4-FFF2-40B4-BE49-F238E27FC236}">
                  <a16:creationId xmlns:a16="http://schemas.microsoft.com/office/drawing/2014/main" id="{0E59B144-302A-73CD-AE6F-B1EC44C10F25}"/>
                </a:ext>
              </a:extLst>
            </p:cNvPr>
            <p:cNvSpPr/>
            <p:nvPr/>
          </p:nvSpPr>
          <p:spPr>
            <a:xfrm>
              <a:off x="1923975" y="4353800"/>
              <a:ext cx="359925" cy="360425"/>
            </a:xfrm>
            <a:custGeom>
              <a:avLst/>
              <a:gdLst/>
              <a:ahLst/>
              <a:cxnLst/>
              <a:rect l="l" t="t" r="r" b="b"/>
              <a:pathLst>
                <a:path w="14397" h="14417" extrusionOk="0">
                  <a:moveTo>
                    <a:pt x="14396" y="0"/>
                  </a:moveTo>
                  <a:lnTo>
                    <a:pt x="1" y="14416"/>
                  </a:lnTo>
                  <a:lnTo>
                    <a:pt x="1" y="14416"/>
                  </a:lnTo>
                  <a:lnTo>
                    <a:pt x="14396" y="4059"/>
                  </a:lnTo>
                  <a:lnTo>
                    <a:pt x="14396"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235;p80">
              <a:extLst>
                <a:ext uri="{FF2B5EF4-FFF2-40B4-BE49-F238E27FC236}">
                  <a16:creationId xmlns:a16="http://schemas.microsoft.com/office/drawing/2014/main" id="{7C897D72-CDBA-B166-391D-B13F34D0DF19}"/>
                </a:ext>
              </a:extLst>
            </p:cNvPr>
            <p:cNvSpPr/>
            <p:nvPr/>
          </p:nvSpPr>
          <p:spPr>
            <a:xfrm>
              <a:off x="1923975" y="4353800"/>
              <a:ext cx="359925" cy="360425"/>
            </a:xfrm>
            <a:custGeom>
              <a:avLst/>
              <a:gdLst/>
              <a:ahLst/>
              <a:cxnLst/>
              <a:rect l="l" t="t" r="r" b="b"/>
              <a:pathLst>
                <a:path w="14397" h="14417" extrusionOk="0">
                  <a:moveTo>
                    <a:pt x="10358" y="0"/>
                  </a:moveTo>
                  <a:lnTo>
                    <a:pt x="1" y="14416"/>
                  </a:lnTo>
                  <a:lnTo>
                    <a:pt x="1" y="14416"/>
                  </a:lnTo>
                  <a:lnTo>
                    <a:pt x="14396"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236;p80">
              <a:extLst>
                <a:ext uri="{FF2B5EF4-FFF2-40B4-BE49-F238E27FC236}">
                  <a16:creationId xmlns:a16="http://schemas.microsoft.com/office/drawing/2014/main" id="{B8C51D5D-587E-71DA-131B-7045DAF074BF}"/>
                </a:ext>
              </a:extLst>
            </p:cNvPr>
            <p:cNvSpPr/>
            <p:nvPr/>
          </p:nvSpPr>
          <p:spPr>
            <a:xfrm>
              <a:off x="2283875" y="4353800"/>
              <a:ext cx="360425" cy="360425"/>
            </a:xfrm>
            <a:custGeom>
              <a:avLst/>
              <a:gdLst/>
              <a:ahLst/>
              <a:cxnLst/>
              <a:rect l="l" t="t" r="r" b="b"/>
              <a:pathLst>
                <a:path w="14417" h="14417" extrusionOk="0">
                  <a:moveTo>
                    <a:pt x="0" y="0"/>
                  </a:moveTo>
                  <a:lnTo>
                    <a:pt x="14417" y="14416"/>
                  </a:lnTo>
                  <a:lnTo>
                    <a:pt x="14417" y="14416"/>
                  </a:lnTo>
                  <a:lnTo>
                    <a:pt x="406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37;p80">
              <a:extLst>
                <a:ext uri="{FF2B5EF4-FFF2-40B4-BE49-F238E27FC236}">
                  <a16:creationId xmlns:a16="http://schemas.microsoft.com/office/drawing/2014/main" id="{ACEB8A65-8ED7-CF75-28D6-9925DB50AD9D}"/>
                </a:ext>
              </a:extLst>
            </p:cNvPr>
            <p:cNvSpPr/>
            <p:nvPr/>
          </p:nvSpPr>
          <p:spPr>
            <a:xfrm>
              <a:off x="2283875" y="4353800"/>
              <a:ext cx="360425" cy="360425"/>
            </a:xfrm>
            <a:custGeom>
              <a:avLst/>
              <a:gdLst/>
              <a:ahLst/>
              <a:cxnLst/>
              <a:rect l="l" t="t" r="r" b="b"/>
              <a:pathLst>
                <a:path w="14417" h="14417" extrusionOk="0">
                  <a:moveTo>
                    <a:pt x="0" y="0"/>
                  </a:moveTo>
                  <a:lnTo>
                    <a:pt x="0" y="4059"/>
                  </a:lnTo>
                  <a:lnTo>
                    <a:pt x="14417" y="14416"/>
                  </a:lnTo>
                  <a:lnTo>
                    <a:pt x="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238;p80">
              <a:extLst>
                <a:ext uri="{FF2B5EF4-FFF2-40B4-BE49-F238E27FC236}">
                  <a16:creationId xmlns:a16="http://schemas.microsoft.com/office/drawing/2014/main" id="{72D47319-DA69-D0FE-D5FD-1211F5855890}"/>
                </a:ext>
              </a:extLst>
            </p:cNvPr>
            <p:cNvSpPr/>
            <p:nvPr/>
          </p:nvSpPr>
          <p:spPr>
            <a:xfrm>
              <a:off x="1923975" y="3993900"/>
              <a:ext cx="359925" cy="359900"/>
            </a:xfrm>
            <a:custGeom>
              <a:avLst/>
              <a:gdLst/>
              <a:ahLst/>
              <a:cxnLst/>
              <a:rect l="l" t="t" r="r" b="b"/>
              <a:pathLst>
                <a:path w="14397" h="14396" extrusionOk="0">
                  <a:moveTo>
                    <a:pt x="1" y="1"/>
                  </a:moveTo>
                  <a:lnTo>
                    <a:pt x="10358" y="14396"/>
                  </a:lnTo>
                  <a:lnTo>
                    <a:pt x="14396" y="14396"/>
                  </a:lnTo>
                  <a:lnTo>
                    <a:pt x="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239;p80">
              <a:extLst>
                <a:ext uri="{FF2B5EF4-FFF2-40B4-BE49-F238E27FC236}">
                  <a16:creationId xmlns:a16="http://schemas.microsoft.com/office/drawing/2014/main" id="{7F1C2145-BA1C-F89D-4FB4-C6769493B8AD}"/>
                </a:ext>
              </a:extLst>
            </p:cNvPr>
            <p:cNvSpPr/>
            <p:nvPr/>
          </p:nvSpPr>
          <p:spPr>
            <a:xfrm>
              <a:off x="1923975" y="3993900"/>
              <a:ext cx="359925" cy="359900"/>
            </a:xfrm>
            <a:custGeom>
              <a:avLst/>
              <a:gdLst/>
              <a:ahLst/>
              <a:cxnLst/>
              <a:rect l="l" t="t" r="r" b="b"/>
              <a:pathLst>
                <a:path w="14397" h="14396" extrusionOk="0">
                  <a:moveTo>
                    <a:pt x="1" y="1"/>
                  </a:moveTo>
                  <a:lnTo>
                    <a:pt x="14396" y="14396"/>
                  </a:lnTo>
                  <a:lnTo>
                    <a:pt x="14396" y="10358"/>
                  </a:lnTo>
                  <a:lnTo>
                    <a:pt x="1"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240;p80">
              <a:extLst>
                <a:ext uri="{FF2B5EF4-FFF2-40B4-BE49-F238E27FC236}">
                  <a16:creationId xmlns:a16="http://schemas.microsoft.com/office/drawing/2014/main" id="{C2E20AC6-ECEE-705A-B75D-50CB2321A105}"/>
                </a:ext>
              </a:extLst>
            </p:cNvPr>
            <p:cNvSpPr/>
            <p:nvPr/>
          </p:nvSpPr>
          <p:spPr>
            <a:xfrm>
              <a:off x="2190750" y="3688950"/>
              <a:ext cx="93150" cy="664850"/>
            </a:xfrm>
            <a:custGeom>
              <a:avLst/>
              <a:gdLst/>
              <a:ahLst/>
              <a:cxnLst/>
              <a:rect l="l" t="t" r="r" b="b"/>
              <a:pathLst>
                <a:path w="3726" h="26594" extrusionOk="0">
                  <a:moveTo>
                    <a:pt x="3725" y="0"/>
                  </a:moveTo>
                  <a:lnTo>
                    <a:pt x="1" y="22870"/>
                  </a:lnTo>
                  <a:lnTo>
                    <a:pt x="3725" y="26594"/>
                  </a:lnTo>
                  <a:lnTo>
                    <a:pt x="3725"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241;p80">
              <a:extLst>
                <a:ext uri="{FF2B5EF4-FFF2-40B4-BE49-F238E27FC236}">
                  <a16:creationId xmlns:a16="http://schemas.microsoft.com/office/drawing/2014/main" id="{FCB44573-463F-C3A1-8E9B-2E50EBFF33D7}"/>
                </a:ext>
              </a:extLst>
            </p:cNvPr>
            <p:cNvSpPr/>
            <p:nvPr/>
          </p:nvSpPr>
          <p:spPr>
            <a:xfrm>
              <a:off x="2283875" y="3688950"/>
              <a:ext cx="93650" cy="664850"/>
            </a:xfrm>
            <a:custGeom>
              <a:avLst/>
              <a:gdLst/>
              <a:ahLst/>
              <a:cxnLst/>
              <a:rect l="l" t="t" r="r" b="b"/>
              <a:pathLst>
                <a:path w="3746" h="26594" extrusionOk="0">
                  <a:moveTo>
                    <a:pt x="0" y="0"/>
                  </a:moveTo>
                  <a:lnTo>
                    <a:pt x="0" y="26594"/>
                  </a:lnTo>
                  <a:lnTo>
                    <a:pt x="3746" y="22870"/>
                  </a:lnTo>
                  <a:lnTo>
                    <a:pt x="0"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242;p80">
              <a:extLst>
                <a:ext uri="{FF2B5EF4-FFF2-40B4-BE49-F238E27FC236}">
                  <a16:creationId xmlns:a16="http://schemas.microsoft.com/office/drawing/2014/main" id="{E444F354-AF77-67AC-DAFA-D9BECAB59DCD}"/>
                </a:ext>
              </a:extLst>
            </p:cNvPr>
            <p:cNvSpPr/>
            <p:nvPr/>
          </p:nvSpPr>
          <p:spPr>
            <a:xfrm>
              <a:off x="2283875" y="4353800"/>
              <a:ext cx="93650" cy="665375"/>
            </a:xfrm>
            <a:custGeom>
              <a:avLst/>
              <a:gdLst/>
              <a:ahLst/>
              <a:cxnLst/>
              <a:rect l="l" t="t" r="r" b="b"/>
              <a:pathLst>
                <a:path w="3746" h="26615" extrusionOk="0">
                  <a:moveTo>
                    <a:pt x="0" y="0"/>
                  </a:moveTo>
                  <a:lnTo>
                    <a:pt x="0" y="26615"/>
                  </a:lnTo>
                  <a:lnTo>
                    <a:pt x="3746" y="3745"/>
                  </a:lnTo>
                  <a:lnTo>
                    <a:pt x="0"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243;p80">
              <a:extLst>
                <a:ext uri="{FF2B5EF4-FFF2-40B4-BE49-F238E27FC236}">
                  <a16:creationId xmlns:a16="http://schemas.microsoft.com/office/drawing/2014/main" id="{331B338B-02FC-288B-D1E7-83EA66B49B4F}"/>
                </a:ext>
              </a:extLst>
            </p:cNvPr>
            <p:cNvSpPr/>
            <p:nvPr/>
          </p:nvSpPr>
          <p:spPr>
            <a:xfrm>
              <a:off x="2190750" y="4353800"/>
              <a:ext cx="93150" cy="665375"/>
            </a:xfrm>
            <a:custGeom>
              <a:avLst/>
              <a:gdLst/>
              <a:ahLst/>
              <a:cxnLst/>
              <a:rect l="l" t="t" r="r" b="b"/>
              <a:pathLst>
                <a:path w="3726" h="26615" extrusionOk="0">
                  <a:moveTo>
                    <a:pt x="3725" y="0"/>
                  </a:moveTo>
                  <a:lnTo>
                    <a:pt x="1" y="3745"/>
                  </a:lnTo>
                  <a:lnTo>
                    <a:pt x="3725" y="26615"/>
                  </a:lnTo>
                  <a:lnTo>
                    <a:pt x="3725"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244;p80">
              <a:extLst>
                <a:ext uri="{FF2B5EF4-FFF2-40B4-BE49-F238E27FC236}">
                  <a16:creationId xmlns:a16="http://schemas.microsoft.com/office/drawing/2014/main" id="{501CE039-599A-741A-033F-508DE1A271BA}"/>
                </a:ext>
              </a:extLst>
            </p:cNvPr>
            <p:cNvSpPr/>
            <p:nvPr/>
          </p:nvSpPr>
          <p:spPr>
            <a:xfrm>
              <a:off x="2283875" y="4260675"/>
              <a:ext cx="665400" cy="93125"/>
            </a:xfrm>
            <a:custGeom>
              <a:avLst/>
              <a:gdLst/>
              <a:ahLst/>
              <a:cxnLst/>
              <a:rect l="l" t="t" r="r" b="b"/>
              <a:pathLst>
                <a:path w="26616" h="3725" extrusionOk="0">
                  <a:moveTo>
                    <a:pt x="3746" y="1"/>
                  </a:moveTo>
                  <a:lnTo>
                    <a:pt x="0" y="3725"/>
                  </a:lnTo>
                  <a:lnTo>
                    <a:pt x="26615" y="3725"/>
                  </a:lnTo>
                  <a:lnTo>
                    <a:pt x="3746" y="1"/>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245;p80">
              <a:extLst>
                <a:ext uri="{FF2B5EF4-FFF2-40B4-BE49-F238E27FC236}">
                  <a16:creationId xmlns:a16="http://schemas.microsoft.com/office/drawing/2014/main" id="{A54F3F25-999E-7AA2-D1F5-3EEE10BE2094}"/>
                </a:ext>
              </a:extLst>
            </p:cNvPr>
            <p:cNvSpPr/>
            <p:nvPr/>
          </p:nvSpPr>
          <p:spPr>
            <a:xfrm>
              <a:off x="2283875" y="4353800"/>
              <a:ext cx="665400" cy="93650"/>
            </a:xfrm>
            <a:custGeom>
              <a:avLst/>
              <a:gdLst/>
              <a:ahLst/>
              <a:cxnLst/>
              <a:rect l="l" t="t" r="r" b="b"/>
              <a:pathLst>
                <a:path w="26616" h="3746" extrusionOk="0">
                  <a:moveTo>
                    <a:pt x="0" y="0"/>
                  </a:moveTo>
                  <a:lnTo>
                    <a:pt x="3746" y="3745"/>
                  </a:lnTo>
                  <a:lnTo>
                    <a:pt x="26615" y="0"/>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246;p80">
              <a:extLst>
                <a:ext uri="{FF2B5EF4-FFF2-40B4-BE49-F238E27FC236}">
                  <a16:creationId xmlns:a16="http://schemas.microsoft.com/office/drawing/2014/main" id="{7C3EC72B-DCC3-BCB1-FA15-D455EDA1502B}"/>
                </a:ext>
              </a:extLst>
            </p:cNvPr>
            <p:cNvSpPr/>
            <p:nvPr/>
          </p:nvSpPr>
          <p:spPr>
            <a:xfrm>
              <a:off x="1619025" y="4353800"/>
              <a:ext cx="664875" cy="93650"/>
            </a:xfrm>
            <a:custGeom>
              <a:avLst/>
              <a:gdLst/>
              <a:ahLst/>
              <a:cxnLst/>
              <a:rect l="l" t="t" r="r" b="b"/>
              <a:pathLst>
                <a:path w="26595" h="3746" extrusionOk="0">
                  <a:moveTo>
                    <a:pt x="0" y="0"/>
                  </a:moveTo>
                  <a:lnTo>
                    <a:pt x="22870" y="3745"/>
                  </a:lnTo>
                  <a:lnTo>
                    <a:pt x="26594" y="0"/>
                  </a:ln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47;p80">
              <a:extLst>
                <a:ext uri="{FF2B5EF4-FFF2-40B4-BE49-F238E27FC236}">
                  <a16:creationId xmlns:a16="http://schemas.microsoft.com/office/drawing/2014/main" id="{590C2084-7DFF-CA29-B377-67FEA19C1EF7}"/>
                </a:ext>
              </a:extLst>
            </p:cNvPr>
            <p:cNvSpPr/>
            <p:nvPr/>
          </p:nvSpPr>
          <p:spPr>
            <a:xfrm>
              <a:off x="1619025" y="4260675"/>
              <a:ext cx="664875" cy="93125"/>
            </a:xfrm>
            <a:custGeom>
              <a:avLst/>
              <a:gdLst/>
              <a:ahLst/>
              <a:cxnLst/>
              <a:rect l="l" t="t" r="r" b="b"/>
              <a:pathLst>
                <a:path w="26595" h="3725" extrusionOk="0">
                  <a:moveTo>
                    <a:pt x="22870" y="1"/>
                  </a:moveTo>
                  <a:lnTo>
                    <a:pt x="0" y="3725"/>
                  </a:lnTo>
                  <a:lnTo>
                    <a:pt x="26594" y="3725"/>
                  </a:lnTo>
                  <a:lnTo>
                    <a:pt x="22870" y="1"/>
                  </a:lnTo>
                  <a:close/>
                </a:path>
              </a:pathLst>
            </a:custGeom>
            <a:solidFill>
              <a:srgbClr val="A5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Arrow: Right 43">
            <a:extLst>
              <a:ext uri="{FF2B5EF4-FFF2-40B4-BE49-F238E27FC236}">
                <a16:creationId xmlns:a16="http://schemas.microsoft.com/office/drawing/2014/main" id="{2FB9EA8F-0812-CC93-F8CB-2AE306A57856}"/>
              </a:ext>
            </a:extLst>
          </p:cNvPr>
          <p:cNvSpPr/>
          <p:nvPr/>
        </p:nvSpPr>
        <p:spPr>
          <a:xfrm>
            <a:off x="6657091" y="4269036"/>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 name="Picture 4" descr="Comparing Plotting Libraries / Lee Mason | Observable">
            <a:extLst>
              <a:ext uri="{FF2B5EF4-FFF2-40B4-BE49-F238E27FC236}">
                <a16:creationId xmlns:a16="http://schemas.microsoft.com/office/drawing/2014/main" id="{0B7BF4A9-96B1-1E81-8956-39F35F4172E7}"/>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682733" y="2210868"/>
            <a:ext cx="962746" cy="962746"/>
          </a:xfrm>
          <a:prstGeom prst="rect">
            <a:avLst/>
          </a:prstGeom>
          <a:noFill/>
          <a:extLst>
            <a:ext uri="{909E8E84-426E-40DD-AFC4-6F175D3DCCD1}">
              <a14:hiddenFill xmlns:a14="http://schemas.microsoft.com/office/drawing/2010/main">
                <a:solidFill>
                  <a:srgbClr val="FFFFFF"/>
                </a:solidFill>
              </a14:hiddenFill>
            </a:ext>
          </a:extLst>
        </p:spPr>
      </p:pic>
      <p:sp>
        <p:nvSpPr>
          <p:cNvPr id="4" name="Arrow: Right 3">
            <a:extLst>
              <a:ext uri="{FF2B5EF4-FFF2-40B4-BE49-F238E27FC236}">
                <a16:creationId xmlns:a16="http://schemas.microsoft.com/office/drawing/2014/main" id="{54123547-C7B6-B029-4B91-C74ACFF59025}"/>
              </a:ext>
            </a:extLst>
          </p:cNvPr>
          <p:cNvSpPr/>
          <p:nvPr/>
        </p:nvSpPr>
        <p:spPr>
          <a:xfrm>
            <a:off x="1809228" y="4244395"/>
            <a:ext cx="940085" cy="5137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3018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6"/>
        <p:cNvGrpSpPr/>
        <p:nvPr/>
      </p:nvGrpSpPr>
      <p:grpSpPr>
        <a:xfrm>
          <a:off x="0" y="0"/>
          <a:ext cx="0" cy="0"/>
          <a:chOff x="0" y="0"/>
          <a:chExt cx="0" cy="0"/>
        </a:xfrm>
      </p:grpSpPr>
      <p:sp>
        <p:nvSpPr>
          <p:cNvPr id="1427" name="Google Shape;1427;p54"/>
          <p:cNvSpPr txBox="1">
            <a:spLocks noGrp="1"/>
          </p:cNvSpPr>
          <p:nvPr>
            <p:ph type="title"/>
          </p:nvPr>
        </p:nvSpPr>
        <p:spPr>
          <a:xfrm>
            <a:off x="714175" y="445025"/>
            <a:ext cx="5331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we created w</a:t>
            </a:r>
            <a:r>
              <a:rPr lang="en-AU" dirty="0"/>
              <a:t>it</a:t>
            </a:r>
            <a:r>
              <a:rPr lang="en" dirty="0"/>
              <a:t>h this data set and tools…</a:t>
            </a:r>
            <a:endParaRPr dirty="0"/>
          </a:p>
        </p:txBody>
      </p:sp>
      <p:sp>
        <p:nvSpPr>
          <p:cNvPr id="1428" name="Google Shape;1428;p54"/>
          <p:cNvSpPr txBox="1">
            <a:spLocks noGrp="1"/>
          </p:cNvSpPr>
          <p:nvPr>
            <p:ph type="title" idx="2"/>
          </p:nvPr>
        </p:nvSpPr>
        <p:spPr>
          <a:xfrm>
            <a:off x="230244" y="1429375"/>
            <a:ext cx="3144484"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Map of SA Shipwrecks</a:t>
            </a:r>
            <a:endParaRPr dirty="0"/>
          </a:p>
        </p:txBody>
      </p:sp>
      <p:sp>
        <p:nvSpPr>
          <p:cNvPr id="1429" name="Google Shape;1429;p54"/>
          <p:cNvSpPr txBox="1">
            <a:spLocks noGrp="1"/>
          </p:cNvSpPr>
          <p:nvPr>
            <p:ph type="subTitle" idx="1"/>
          </p:nvPr>
        </p:nvSpPr>
        <p:spPr>
          <a:xfrm>
            <a:off x="775042" y="1815675"/>
            <a:ext cx="20577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An attractive map that shows all the Shipwrecks in the Dataset</a:t>
            </a:r>
            <a:endParaRPr dirty="0"/>
          </a:p>
        </p:txBody>
      </p:sp>
      <p:sp>
        <p:nvSpPr>
          <p:cNvPr id="1430" name="Google Shape;1430;p54"/>
          <p:cNvSpPr txBox="1">
            <a:spLocks noGrp="1"/>
          </p:cNvSpPr>
          <p:nvPr>
            <p:ph type="title" idx="3"/>
          </p:nvPr>
        </p:nvSpPr>
        <p:spPr>
          <a:xfrm>
            <a:off x="3732518" y="1429375"/>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Story Box</a:t>
            </a:r>
            <a:endParaRPr dirty="0"/>
          </a:p>
        </p:txBody>
      </p:sp>
      <p:sp>
        <p:nvSpPr>
          <p:cNvPr id="1431" name="Google Shape;1431;p54"/>
          <p:cNvSpPr txBox="1">
            <a:spLocks noGrp="1"/>
          </p:cNvSpPr>
          <p:nvPr>
            <p:ph type="subTitle" idx="4"/>
          </p:nvPr>
        </p:nvSpPr>
        <p:spPr>
          <a:xfrm>
            <a:off x="3778567" y="1761324"/>
            <a:ext cx="2057700" cy="81042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Tells a short story about each ship. Some have more detail than others</a:t>
            </a:r>
            <a:endParaRPr dirty="0"/>
          </a:p>
        </p:txBody>
      </p:sp>
      <p:sp>
        <p:nvSpPr>
          <p:cNvPr id="1432" name="Google Shape;1432;p54"/>
          <p:cNvSpPr txBox="1">
            <a:spLocks noGrp="1"/>
          </p:cNvSpPr>
          <p:nvPr>
            <p:ph type="title" idx="5"/>
          </p:nvPr>
        </p:nvSpPr>
        <p:spPr>
          <a:xfrm>
            <a:off x="775042" y="2855823"/>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Map Filters</a:t>
            </a:r>
            <a:endParaRPr dirty="0"/>
          </a:p>
        </p:txBody>
      </p:sp>
      <p:sp>
        <p:nvSpPr>
          <p:cNvPr id="1433" name="Google Shape;1433;p54"/>
          <p:cNvSpPr txBox="1">
            <a:spLocks noGrp="1"/>
          </p:cNvSpPr>
          <p:nvPr>
            <p:ph type="subTitle" idx="6"/>
          </p:nvPr>
        </p:nvSpPr>
        <p:spPr>
          <a:xfrm>
            <a:off x="775042" y="3187775"/>
            <a:ext cx="2057700" cy="8908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Filter the map using the legend to see diferent ship types and data years</a:t>
            </a:r>
            <a:endParaRPr dirty="0"/>
          </a:p>
        </p:txBody>
      </p:sp>
      <p:sp>
        <p:nvSpPr>
          <p:cNvPr id="1434" name="Google Shape;1434;p54"/>
          <p:cNvSpPr txBox="1">
            <a:spLocks noGrp="1"/>
          </p:cNvSpPr>
          <p:nvPr>
            <p:ph type="title" idx="7"/>
          </p:nvPr>
        </p:nvSpPr>
        <p:spPr>
          <a:xfrm>
            <a:off x="3732518" y="2855823"/>
            <a:ext cx="20577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Visualisations</a:t>
            </a:r>
            <a:endParaRPr dirty="0"/>
          </a:p>
        </p:txBody>
      </p:sp>
      <p:sp>
        <p:nvSpPr>
          <p:cNvPr id="1435" name="Google Shape;1435;p54"/>
          <p:cNvSpPr txBox="1">
            <a:spLocks noGrp="1"/>
          </p:cNvSpPr>
          <p:nvPr>
            <p:ph type="subTitle" idx="8"/>
          </p:nvPr>
        </p:nvSpPr>
        <p:spPr>
          <a:xfrm>
            <a:off x="3732518" y="3187774"/>
            <a:ext cx="2057700" cy="89084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Dataset statistics visualised with Pyplot updating based on the slider year</a:t>
            </a:r>
            <a:endParaRPr dirty="0"/>
          </a:p>
        </p:txBody>
      </p:sp>
      <p:sp>
        <p:nvSpPr>
          <p:cNvPr id="2" name="Google Shape;1432;p54">
            <a:extLst>
              <a:ext uri="{FF2B5EF4-FFF2-40B4-BE49-F238E27FC236}">
                <a16:creationId xmlns:a16="http://schemas.microsoft.com/office/drawing/2014/main" id="{34CE5283-039E-0869-9773-2D82AD657A4C}"/>
              </a:ext>
            </a:extLst>
          </p:cNvPr>
          <p:cNvSpPr txBox="1">
            <a:spLocks/>
          </p:cNvSpPr>
          <p:nvPr/>
        </p:nvSpPr>
        <p:spPr>
          <a:xfrm>
            <a:off x="6045775" y="1435675"/>
            <a:ext cx="2057700" cy="33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AU" dirty="0"/>
              <a:t>Slider</a:t>
            </a:r>
          </a:p>
        </p:txBody>
      </p:sp>
      <p:sp>
        <p:nvSpPr>
          <p:cNvPr id="3" name="Google Shape;1433;p54">
            <a:extLst>
              <a:ext uri="{FF2B5EF4-FFF2-40B4-BE49-F238E27FC236}">
                <a16:creationId xmlns:a16="http://schemas.microsoft.com/office/drawing/2014/main" id="{4F3851D8-6706-3E64-6E77-35BE7CC309BE}"/>
              </a:ext>
            </a:extLst>
          </p:cNvPr>
          <p:cNvSpPr txBox="1">
            <a:spLocks/>
          </p:cNvSpPr>
          <p:nvPr/>
        </p:nvSpPr>
        <p:spPr>
          <a:xfrm>
            <a:off x="6045775" y="1767627"/>
            <a:ext cx="2057700" cy="89084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Functional Slider for year selection that updates the map and charts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sp>
        <p:nvSpPr>
          <p:cNvPr id="1459" name="Google Shape;1459;p56"/>
          <p:cNvSpPr txBox="1">
            <a:spLocks noGrp="1"/>
          </p:cNvSpPr>
          <p:nvPr>
            <p:ph type="ctrTitle"/>
          </p:nvPr>
        </p:nvSpPr>
        <p:spPr>
          <a:xfrm>
            <a:off x="2592000" y="1764139"/>
            <a:ext cx="3960000" cy="135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Live Demo Time</a:t>
            </a:r>
            <a:r>
              <a:rPr lang="en" dirty="0">
                <a:solidFill>
                  <a:schemeClr val="lt2"/>
                </a:solidFill>
              </a:rPr>
              <a:t>!</a:t>
            </a:r>
            <a:endParaRPr dirty="0">
              <a:solidFill>
                <a:schemeClr val="lt2"/>
              </a:solidFill>
            </a:endParaRPr>
          </a:p>
        </p:txBody>
      </p:sp>
      <p:sp>
        <p:nvSpPr>
          <p:cNvPr id="1461" name="Google Shape;1461;p56"/>
          <p:cNvSpPr/>
          <p:nvPr/>
        </p:nvSpPr>
        <p:spPr>
          <a:xfrm>
            <a:off x="6660322" y="137153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7758812" y="622683"/>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rot="-900241">
            <a:off x="1540868" y="82280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End Step</a:t>
            </a:r>
            <a:endParaRPr dirty="0"/>
          </a:p>
        </p:txBody>
      </p:sp>
      <p:sp>
        <p:nvSpPr>
          <p:cNvPr id="1166" name="Google Shape;1166;p49"/>
          <p:cNvSpPr txBox="1">
            <a:spLocks noGrp="1"/>
          </p:cNvSpPr>
          <p:nvPr>
            <p:ph type="title" idx="2"/>
          </p:nvPr>
        </p:nvSpPr>
        <p:spPr>
          <a:xfrm>
            <a:off x="1440350" y="1309050"/>
            <a:ext cx="1067100" cy="9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Challenges, Opportunities, and Attribution</a:t>
            </a:r>
          </a:p>
        </p:txBody>
      </p:sp>
    </p:spTree>
    <p:extLst>
      <p:ext uri="{BB962C8B-B14F-4D97-AF65-F5344CB8AC3E}">
        <p14:creationId xmlns:p14="http://schemas.microsoft.com/office/powerpoint/2010/main" val="2681652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53"/>
          <p:cNvSpPr txBox="1">
            <a:spLocks noGrp="1"/>
          </p:cNvSpPr>
          <p:nvPr>
            <p:ph type="title"/>
          </p:nvPr>
        </p:nvSpPr>
        <p:spPr>
          <a:xfrm>
            <a:off x="423142" y="129907"/>
            <a:ext cx="5377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a:t>Challenges</a:t>
            </a:r>
            <a:endParaRPr sz="6000" dirty="0"/>
          </a:p>
        </p:txBody>
      </p:sp>
      <p:sp>
        <p:nvSpPr>
          <p:cNvPr id="1226" name="Google Shape;1226;p53"/>
          <p:cNvSpPr txBox="1">
            <a:spLocks noGrp="1"/>
          </p:cNvSpPr>
          <p:nvPr>
            <p:ph type="title" idx="2"/>
          </p:nvPr>
        </p:nvSpPr>
        <p:spPr>
          <a:xfrm>
            <a:off x="4144875" y="359417"/>
            <a:ext cx="332806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HTML Layout is challenging</a:t>
            </a:r>
            <a:endParaRPr dirty="0"/>
          </a:p>
        </p:txBody>
      </p:sp>
      <p:sp>
        <p:nvSpPr>
          <p:cNvPr id="1227" name="Google Shape;1227;p53"/>
          <p:cNvSpPr txBox="1">
            <a:spLocks noGrp="1"/>
          </p:cNvSpPr>
          <p:nvPr>
            <p:ph type="subTitle" idx="1"/>
          </p:nvPr>
        </p:nvSpPr>
        <p:spPr>
          <a:xfrm>
            <a:off x="4149827" y="697575"/>
            <a:ext cx="29697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Bootstrap is a powerful library, but complicated and finicky! </a:t>
            </a:r>
            <a:endParaRPr dirty="0"/>
          </a:p>
        </p:txBody>
      </p:sp>
      <p:sp>
        <p:nvSpPr>
          <p:cNvPr id="1228" name="Google Shape;1228;p53"/>
          <p:cNvSpPr txBox="1">
            <a:spLocks noGrp="1"/>
          </p:cNvSpPr>
          <p:nvPr>
            <p:ph type="title" idx="3"/>
          </p:nvPr>
        </p:nvSpPr>
        <p:spPr>
          <a:xfrm>
            <a:off x="4149827" y="1225335"/>
            <a:ext cx="3243886"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Issues wi</a:t>
            </a:r>
            <a:r>
              <a:rPr lang="en-AU" dirty="0" err="1"/>
              <a:t>th</a:t>
            </a:r>
            <a:r>
              <a:rPr lang="en-AU" dirty="0"/>
              <a:t> CORS and FLASK</a:t>
            </a:r>
            <a:endParaRPr dirty="0"/>
          </a:p>
        </p:txBody>
      </p:sp>
      <p:sp>
        <p:nvSpPr>
          <p:cNvPr id="1229" name="Google Shape;1229;p53"/>
          <p:cNvSpPr txBox="1">
            <a:spLocks noGrp="1"/>
          </p:cNvSpPr>
          <p:nvPr>
            <p:ph type="subTitle" idx="4"/>
          </p:nvPr>
        </p:nvSpPr>
        <p:spPr>
          <a:xfrm>
            <a:off x="4149827" y="1557286"/>
            <a:ext cx="2969700" cy="6787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Way too much time spent trying to get around CORS and other annoying errors! </a:t>
            </a:r>
            <a:endParaRPr dirty="0"/>
          </a:p>
        </p:txBody>
      </p:sp>
      <p:sp>
        <p:nvSpPr>
          <p:cNvPr id="1230" name="Google Shape;1230;p53"/>
          <p:cNvSpPr txBox="1">
            <a:spLocks noGrp="1"/>
          </p:cNvSpPr>
          <p:nvPr>
            <p:ph type="title" idx="5"/>
          </p:nvPr>
        </p:nvSpPr>
        <p:spPr>
          <a:xfrm>
            <a:off x="445909" y="985974"/>
            <a:ext cx="2969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Untidy data and trying to do  too much in JS.</a:t>
            </a:r>
            <a:endParaRPr dirty="0"/>
          </a:p>
        </p:txBody>
      </p:sp>
      <p:grpSp>
        <p:nvGrpSpPr>
          <p:cNvPr id="1248" name="Google Shape;1248;p53"/>
          <p:cNvGrpSpPr/>
          <p:nvPr/>
        </p:nvGrpSpPr>
        <p:grpSpPr>
          <a:xfrm>
            <a:off x="-263323" y="3011184"/>
            <a:ext cx="5316516" cy="2358466"/>
            <a:chOff x="-263323" y="3011184"/>
            <a:chExt cx="5316516" cy="2358466"/>
          </a:xfrm>
        </p:grpSpPr>
        <p:sp>
          <p:nvSpPr>
            <p:cNvPr id="1249" name="Google Shape;1249;p53"/>
            <p:cNvSpPr/>
            <p:nvPr/>
          </p:nvSpPr>
          <p:spPr>
            <a:xfrm>
              <a:off x="1959725" y="3536411"/>
              <a:ext cx="368613" cy="151483"/>
            </a:xfrm>
            <a:custGeom>
              <a:avLst/>
              <a:gdLst/>
              <a:ahLst/>
              <a:cxnLst/>
              <a:rect l="l" t="t" r="r" b="b"/>
              <a:pathLst>
                <a:path w="21528" h="8847" extrusionOk="0">
                  <a:moveTo>
                    <a:pt x="12242" y="1"/>
                  </a:moveTo>
                  <a:cubicBezTo>
                    <a:pt x="12083" y="1"/>
                    <a:pt x="11934" y="25"/>
                    <a:pt x="11798" y="74"/>
                  </a:cubicBezTo>
                  <a:cubicBezTo>
                    <a:pt x="7764" y="1637"/>
                    <a:pt x="1" y="8846"/>
                    <a:pt x="1" y="8846"/>
                  </a:cubicBezTo>
                  <a:cubicBezTo>
                    <a:pt x="1" y="8846"/>
                    <a:pt x="2673" y="8191"/>
                    <a:pt x="5697" y="7334"/>
                  </a:cubicBezTo>
                  <a:cubicBezTo>
                    <a:pt x="5798" y="7233"/>
                    <a:pt x="5849" y="7132"/>
                    <a:pt x="5949" y="7032"/>
                  </a:cubicBezTo>
                  <a:cubicBezTo>
                    <a:pt x="6706" y="6124"/>
                    <a:pt x="7512" y="5217"/>
                    <a:pt x="8369" y="4410"/>
                  </a:cubicBezTo>
                  <a:lnTo>
                    <a:pt x="8369" y="4410"/>
                  </a:lnTo>
                  <a:cubicBezTo>
                    <a:pt x="8067" y="5217"/>
                    <a:pt x="7865" y="6023"/>
                    <a:pt x="7664" y="6830"/>
                  </a:cubicBezTo>
                  <a:cubicBezTo>
                    <a:pt x="8571" y="6527"/>
                    <a:pt x="9478" y="6275"/>
                    <a:pt x="10285" y="6023"/>
                  </a:cubicBezTo>
                  <a:cubicBezTo>
                    <a:pt x="10386" y="5822"/>
                    <a:pt x="10487" y="5570"/>
                    <a:pt x="10588" y="5317"/>
                  </a:cubicBezTo>
                  <a:cubicBezTo>
                    <a:pt x="10890" y="4813"/>
                    <a:pt x="11193" y="4259"/>
                    <a:pt x="11545" y="3805"/>
                  </a:cubicBezTo>
                  <a:cubicBezTo>
                    <a:pt x="11949" y="3351"/>
                    <a:pt x="12403" y="2948"/>
                    <a:pt x="12957" y="2696"/>
                  </a:cubicBezTo>
                  <a:lnTo>
                    <a:pt x="12957" y="2696"/>
                  </a:lnTo>
                  <a:cubicBezTo>
                    <a:pt x="12100" y="3503"/>
                    <a:pt x="11848" y="4561"/>
                    <a:pt x="11646" y="5620"/>
                  </a:cubicBezTo>
                  <a:cubicBezTo>
                    <a:pt x="12050" y="5469"/>
                    <a:pt x="12453" y="5368"/>
                    <a:pt x="12755" y="5217"/>
                  </a:cubicBezTo>
                  <a:cubicBezTo>
                    <a:pt x="12755" y="5217"/>
                    <a:pt x="17847" y="6578"/>
                    <a:pt x="21528" y="7838"/>
                  </a:cubicBezTo>
                  <a:cubicBezTo>
                    <a:pt x="21528" y="7838"/>
                    <a:pt x="15140"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3"/>
            <p:cNvSpPr/>
            <p:nvPr/>
          </p:nvSpPr>
          <p:spPr>
            <a:xfrm>
              <a:off x="1677880" y="3011184"/>
              <a:ext cx="381724" cy="241101"/>
            </a:xfrm>
            <a:custGeom>
              <a:avLst/>
              <a:gdLst/>
              <a:ahLst/>
              <a:cxnLst/>
              <a:rect l="l" t="t" r="r" b="b"/>
              <a:pathLst>
                <a:path w="17848" h="11273" extrusionOk="0">
                  <a:moveTo>
                    <a:pt x="12455" y="0"/>
                  </a:moveTo>
                  <a:cubicBezTo>
                    <a:pt x="9319" y="0"/>
                    <a:pt x="0" y="6836"/>
                    <a:pt x="0" y="6836"/>
                  </a:cubicBezTo>
                  <a:cubicBezTo>
                    <a:pt x="0" y="6836"/>
                    <a:pt x="1462" y="6736"/>
                    <a:pt x="3227" y="6635"/>
                  </a:cubicBezTo>
                  <a:cubicBezTo>
                    <a:pt x="3832" y="6231"/>
                    <a:pt x="4437" y="5879"/>
                    <a:pt x="5042" y="5526"/>
                  </a:cubicBezTo>
                  <a:cubicBezTo>
                    <a:pt x="6907" y="4467"/>
                    <a:pt x="8924" y="3711"/>
                    <a:pt x="10840" y="3560"/>
                  </a:cubicBezTo>
                  <a:lnTo>
                    <a:pt x="10840" y="3560"/>
                  </a:lnTo>
                  <a:cubicBezTo>
                    <a:pt x="9075" y="4164"/>
                    <a:pt x="7512" y="5274"/>
                    <a:pt x="6000" y="6534"/>
                  </a:cubicBezTo>
                  <a:cubicBezTo>
                    <a:pt x="7512" y="6534"/>
                    <a:pt x="8873" y="6584"/>
                    <a:pt x="9529" y="6836"/>
                  </a:cubicBezTo>
                  <a:cubicBezTo>
                    <a:pt x="9579" y="6836"/>
                    <a:pt x="9630" y="6887"/>
                    <a:pt x="9630" y="6887"/>
                  </a:cubicBezTo>
                  <a:cubicBezTo>
                    <a:pt x="9831" y="6786"/>
                    <a:pt x="10083" y="6685"/>
                    <a:pt x="10285" y="6635"/>
                  </a:cubicBezTo>
                  <a:cubicBezTo>
                    <a:pt x="10876" y="6458"/>
                    <a:pt x="11432" y="6384"/>
                    <a:pt x="11973" y="6384"/>
                  </a:cubicBezTo>
                  <a:cubicBezTo>
                    <a:pt x="12356" y="6384"/>
                    <a:pt x="12732" y="6421"/>
                    <a:pt x="13108" y="6484"/>
                  </a:cubicBezTo>
                  <a:cubicBezTo>
                    <a:pt x="12453" y="6786"/>
                    <a:pt x="11797" y="7139"/>
                    <a:pt x="11243" y="7593"/>
                  </a:cubicBezTo>
                  <a:cubicBezTo>
                    <a:pt x="13864" y="8954"/>
                    <a:pt x="17847" y="11273"/>
                    <a:pt x="17847" y="11273"/>
                  </a:cubicBezTo>
                  <a:cubicBezTo>
                    <a:pt x="17847" y="11273"/>
                    <a:pt x="14974" y="2148"/>
                    <a:pt x="13259" y="283"/>
                  </a:cubicBezTo>
                  <a:cubicBezTo>
                    <a:pt x="13085" y="88"/>
                    <a:pt x="12810" y="0"/>
                    <a:pt x="12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3"/>
            <p:cNvSpPr/>
            <p:nvPr/>
          </p:nvSpPr>
          <p:spPr>
            <a:xfrm>
              <a:off x="2032595" y="3053808"/>
              <a:ext cx="494950" cy="220056"/>
            </a:xfrm>
            <a:custGeom>
              <a:avLst/>
              <a:gdLst/>
              <a:ahLst/>
              <a:cxnLst/>
              <a:rect l="l" t="t" r="r" b="b"/>
              <a:pathLst>
                <a:path w="23142" h="10289" extrusionOk="0">
                  <a:moveTo>
                    <a:pt x="10088" y="0"/>
                  </a:moveTo>
                  <a:cubicBezTo>
                    <a:pt x="9897" y="0"/>
                    <a:pt x="9726" y="34"/>
                    <a:pt x="9580" y="104"/>
                  </a:cubicBezTo>
                  <a:cubicBezTo>
                    <a:pt x="6857" y="1415"/>
                    <a:pt x="1" y="9330"/>
                    <a:pt x="1" y="9330"/>
                  </a:cubicBezTo>
                  <a:cubicBezTo>
                    <a:pt x="1" y="9330"/>
                    <a:pt x="5647" y="8221"/>
                    <a:pt x="9277" y="7717"/>
                  </a:cubicBezTo>
                  <a:cubicBezTo>
                    <a:pt x="8773" y="7112"/>
                    <a:pt x="8168" y="6608"/>
                    <a:pt x="7513" y="6104"/>
                  </a:cubicBezTo>
                  <a:lnTo>
                    <a:pt x="7513" y="6104"/>
                  </a:lnTo>
                  <a:cubicBezTo>
                    <a:pt x="8571" y="6205"/>
                    <a:pt x="9731" y="6507"/>
                    <a:pt x="10790" y="7062"/>
                  </a:cubicBezTo>
                  <a:cubicBezTo>
                    <a:pt x="11042" y="7213"/>
                    <a:pt x="11294" y="7314"/>
                    <a:pt x="11495" y="7515"/>
                  </a:cubicBezTo>
                  <a:cubicBezTo>
                    <a:pt x="11546" y="7515"/>
                    <a:pt x="11596" y="7465"/>
                    <a:pt x="11647" y="7465"/>
                  </a:cubicBezTo>
                  <a:cubicBezTo>
                    <a:pt x="12554" y="7465"/>
                    <a:pt x="14218" y="7818"/>
                    <a:pt x="15982" y="8221"/>
                  </a:cubicBezTo>
                  <a:cubicBezTo>
                    <a:pt x="14671" y="6608"/>
                    <a:pt x="13159" y="5096"/>
                    <a:pt x="11294" y="3986"/>
                  </a:cubicBezTo>
                  <a:lnTo>
                    <a:pt x="11294" y="3986"/>
                  </a:lnTo>
                  <a:cubicBezTo>
                    <a:pt x="13562" y="4642"/>
                    <a:pt x="15680" y="6003"/>
                    <a:pt x="17545" y="7515"/>
                  </a:cubicBezTo>
                  <a:cubicBezTo>
                    <a:pt x="18150" y="8020"/>
                    <a:pt x="18755" y="8574"/>
                    <a:pt x="19310" y="9129"/>
                  </a:cubicBezTo>
                  <a:cubicBezTo>
                    <a:pt x="21427" y="9734"/>
                    <a:pt x="23141" y="10288"/>
                    <a:pt x="23141" y="10288"/>
                  </a:cubicBezTo>
                  <a:cubicBezTo>
                    <a:pt x="23141" y="10288"/>
                    <a:pt x="13440" y="0"/>
                    <a:pt x="10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3"/>
            <p:cNvSpPr/>
            <p:nvPr/>
          </p:nvSpPr>
          <p:spPr>
            <a:xfrm>
              <a:off x="2232999" y="3341945"/>
              <a:ext cx="252330" cy="147617"/>
            </a:xfrm>
            <a:custGeom>
              <a:avLst/>
              <a:gdLst/>
              <a:ahLst/>
              <a:cxnLst/>
              <a:rect l="l" t="t" r="r" b="b"/>
              <a:pathLst>
                <a:path w="11798" h="6902" extrusionOk="0">
                  <a:moveTo>
                    <a:pt x="2131" y="1"/>
                  </a:moveTo>
                  <a:cubicBezTo>
                    <a:pt x="1922" y="1"/>
                    <a:pt x="1715" y="29"/>
                    <a:pt x="1513" y="96"/>
                  </a:cubicBezTo>
                  <a:cubicBezTo>
                    <a:pt x="858" y="297"/>
                    <a:pt x="454" y="751"/>
                    <a:pt x="1" y="1154"/>
                  </a:cubicBezTo>
                  <a:lnTo>
                    <a:pt x="51" y="1205"/>
                  </a:lnTo>
                  <a:cubicBezTo>
                    <a:pt x="555" y="953"/>
                    <a:pt x="1110" y="600"/>
                    <a:pt x="1614" y="499"/>
                  </a:cubicBezTo>
                  <a:cubicBezTo>
                    <a:pt x="1757" y="456"/>
                    <a:pt x="1904" y="438"/>
                    <a:pt x="2054" y="438"/>
                  </a:cubicBezTo>
                  <a:cubicBezTo>
                    <a:pt x="2432" y="438"/>
                    <a:pt x="2830" y="556"/>
                    <a:pt x="3227" y="701"/>
                  </a:cubicBezTo>
                  <a:cubicBezTo>
                    <a:pt x="4235" y="1154"/>
                    <a:pt x="5193" y="1860"/>
                    <a:pt x="6101" y="2566"/>
                  </a:cubicBezTo>
                  <a:cubicBezTo>
                    <a:pt x="8016" y="3978"/>
                    <a:pt x="9831" y="5490"/>
                    <a:pt x="11747" y="6902"/>
                  </a:cubicBezTo>
                  <a:lnTo>
                    <a:pt x="11798" y="6851"/>
                  </a:lnTo>
                  <a:cubicBezTo>
                    <a:pt x="10083" y="5188"/>
                    <a:pt x="8369" y="3574"/>
                    <a:pt x="6504" y="2112"/>
                  </a:cubicBezTo>
                  <a:cubicBezTo>
                    <a:pt x="5496" y="1407"/>
                    <a:pt x="4538" y="701"/>
                    <a:pt x="3378" y="247"/>
                  </a:cubicBezTo>
                  <a:cubicBezTo>
                    <a:pt x="2975" y="113"/>
                    <a:pt x="2549" y="1"/>
                    <a:pt x="2131"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3"/>
            <p:cNvSpPr/>
            <p:nvPr/>
          </p:nvSpPr>
          <p:spPr>
            <a:xfrm rot="1239806">
              <a:off x="1900966" y="3084722"/>
              <a:ext cx="133720" cy="87564"/>
            </a:xfrm>
            <a:custGeom>
              <a:avLst/>
              <a:gdLst/>
              <a:ahLst/>
              <a:cxnLst/>
              <a:rect l="l" t="t" r="r" b="b"/>
              <a:pathLst>
                <a:path w="6252" h="4094" extrusionOk="0">
                  <a:moveTo>
                    <a:pt x="427" y="1"/>
                  </a:moveTo>
                  <a:cubicBezTo>
                    <a:pt x="289" y="1"/>
                    <a:pt x="147" y="19"/>
                    <a:pt x="0" y="60"/>
                  </a:cubicBezTo>
                  <a:lnTo>
                    <a:pt x="51" y="111"/>
                  </a:lnTo>
                  <a:cubicBezTo>
                    <a:pt x="605" y="262"/>
                    <a:pt x="1110" y="615"/>
                    <a:pt x="1614" y="918"/>
                  </a:cubicBezTo>
                  <a:cubicBezTo>
                    <a:pt x="2118" y="1270"/>
                    <a:pt x="2672" y="1573"/>
                    <a:pt x="3177" y="1926"/>
                  </a:cubicBezTo>
                  <a:cubicBezTo>
                    <a:pt x="4185" y="2581"/>
                    <a:pt x="5193" y="3337"/>
                    <a:pt x="6201" y="4094"/>
                  </a:cubicBezTo>
                  <a:lnTo>
                    <a:pt x="6252" y="4043"/>
                  </a:lnTo>
                  <a:cubicBezTo>
                    <a:pt x="5344" y="3136"/>
                    <a:pt x="4437" y="2329"/>
                    <a:pt x="3429" y="1573"/>
                  </a:cubicBezTo>
                  <a:cubicBezTo>
                    <a:pt x="2975" y="1170"/>
                    <a:pt x="2471" y="766"/>
                    <a:pt x="1916" y="464"/>
                  </a:cubicBezTo>
                  <a:cubicBezTo>
                    <a:pt x="1437" y="264"/>
                    <a:pt x="957" y="1"/>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3"/>
            <p:cNvSpPr/>
            <p:nvPr/>
          </p:nvSpPr>
          <p:spPr>
            <a:xfrm>
              <a:off x="-70428" y="4176896"/>
              <a:ext cx="4816114" cy="1192754"/>
            </a:xfrm>
            <a:custGeom>
              <a:avLst/>
              <a:gdLst/>
              <a:ahLst/>
              <a:cxnLst/>
              <a:rect l="l" t="t" r="r" b="b"/>
              <a:pathLst>
                <a:path w="211440" h="52365" extrusionOk="0">
                  <a:moveTo>
                    <a:pt x="88717" y="0"/>
                  </a:moveTo>
                  <a:cubicBezTo>
                    <a:pt x="88220" y="0"/>
                    <a:pt x="87737" y="11"/>
                    <a:pt x="87268" y="34"/>
                  </a:cubicBezTo>
                  <a:cubicBezTo>
                    <a:pt x="56465" y="1547"/>
                    <a:pt x="1" y="47474"/>
                    <a:pt x="1" y="47474"/>
                  </a:cubicBezTo>
                  <a:cubicBezTo>
                    <a:pt x="17646" y="47474"/>
                    <a:pt x="17646" y="52365"/>
                    <a:pt x="35240" y="52365"/>
                  </a:cubicBezTo>
                  <a:cubicBezTo>
                    <a:pt x="52835" y="52365"/>
                    <a:pt x="52835" y="47474"/>
                    <a:pt x="70480" y="47474"/>
                  </a:cubicBezTo>
                  <a:cubicBezTo>
                    <a:pt x="88075" y="47474"/>
                    <a:pt x="88125" y="52365"/>
                    <a:pt x="105720" y="52365"/>
                  </a:cubicBezTo>
                  <a:cubicBezTo>
                    <a:pt x="123315" y="52365"/>
                    <a:pt x="123315" y="47474"/>
                    <a:pt x="140960" y="47474"/>
                  </a:cubicBezTo>
                  <a:cubicBezTo>
                    <a:pt x="158555" y="47474"/>
                    <a:pt x="158555" y="52365"/>
                    <a:pt x="176200" y="52365"/>
                  </a:cubicBezTo>
                  <a:cubicBezTo>
                    <a:pt x="193794" y="52365"/>
                    <a:pt x="193794" y="47474"/>
                    <a:pt x="211440" y="47474"/>
                  </a:cubicBezTo>
                  <a:cubicBezTo>
                    <a:pt x="211440" y="47474"/>
                    <a:pt x="120891" y="0"/>
                    <a:pt x="8871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3"/>
            <p:cNvSpPr/>
            <p:nvPr/>
          </p:nvSpPr>
          <p:spPr>
            <a:xfrm>
              <a:off x="1812737" y="4176896"/>
              <a:ext cx="2932855" cy="1182413"/>
            </a:xfrm>
            <a:custGeom>
              <a:avLst/>
              <a:gdLst/>
              <a:ahLst/>
              <a:cxnLst/>
              <a:rect l="l" t="t" r="r" b="b"/>
              <a:pathLst>
                <a:path w="128760" h="51911" extrusionOk="0">
                  <a:moveTo>
                    <a:pt x="6037" y="0"/>
                  </a:moveTo>
                  <a:cubicBezTo>
                    <a:pt x="5540" y="0"/>
                    <a:pt x="5057" y="11"/>
                    <a:pt x="4588" y="34"/>
                  </a:cubicBezTo>
                  <a:cubicBezTo>
                    <a:pt x="3126" y="85"/>
                    <a:pt x="1614" y="287"/>
                    <a:pt x="1" y="539"/>
                  </a:cubicBezTo>
                  <a:cubicBezTo>
                    <a:pt x="39929" y="2202"/>
                    <a:pt x="71438" y="25796"/>
                    <a:pt x="101889" y="51911"/>
                  </a:cubicBezTo>
                  <a:cubicBezTo>
                    <a:pt x="111770" y="50701"/>
                    <a:pt x="114492" y="47474"/>
                    <a:pt x="128760" y="47474"/>
                  </a:cubicBezTo>
                  <a:cubicBezTo>
                    <a:pt x="128760" y="47474"/>
                    <a:pt x="38211" y="0"/>
                    <a:pt x="6037"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3"/>
            <p:cNvSpPr/>
            <p:nvPr/>
          </p:nvSpPr>
          <p:spPr>
            <a:xfrm>
              <a:off x="-70428" y="5035441"/>
              <a:ext cx="4816114" cy="334171"/>
            </a:xfrm>
            <a:custGeom>
              <a:avLst/>
              <a:gdLst/>
              <a:ahLst/>
              <a:cxnLst/>
              <a:rect l="l" t="t" r="r" b="b"/>
              <a:pathLst>
                <a:path w="211440" h="14671" extrusionOk="0">
                  <a:moveTo>
                    <a:pt x="12806" y="0"/>
                  </a:moveTo>
                  <a:cubicBezTo>
                    <a:pt x="4992" y="5747"/>
                    <a:pt x="1" y="9780"/>
                    <a:pt x="1" y="9780"/>
                  </a:cubicBezTo>
                  <a:cubicBezTo>
                    <a:pt x="17646" y="9780"/>
                    <a:pt x="17646" y="14671"/>
                    <a:pt x="35240" y="14671"/>
                  </a:cubicBezTo>
                  <a:cubicBezTo>
                    <a:pt x="52886" y="14671"/>
                    <a:pt x="52886" y="9780"/>
                    <a:pt x="70480" y="9780"/>
                  </a:cubicBezTo>
                  <a:cubicBezTo>
                    <a:pt x="88075" y="9780"/>
                    <a:pt x="88075" y="14671"/>
                    <a:pt x="105720" y="14671"/>
                  </a:cubicBezTo>
                  <a:cubicBezTo>
                    <a:pt x="123315" y="14671"/>
                    <a:pt x="123315" y="9780"/>
                    <a:pt x="140960" y="9780"/>
                  </a:cubicBezTo>
                  <a:cubicBezTo>
                    <a:pt x="158555" y="9780"/>
                    <a:pt x="158555" y="14671"/>
                    <a:pt x="176200" y="14671"/>
                  </a:cubicBezTo>
                  <a:cubicBezTo>
                    <a:pt x="193794" y="14671"/>
                    <a:pt x="193794" y="9780"/>
                    <a:pt x="211440" y="9780"/>
                  </a:cubicBezTo>
                  <a:cubicBezTo>
                    <a:pt x="211440" y="9780"/>
                    <a:pt x="209625" y="8873"/>
                    <a:pt x="206448" y="7260"/>
                  </a:cubicBezTo>
                  <a:cubicBezTo>
                    <a:pt x="200032" y="10226"/>
                    <a:pt x="193397" y="11254"/>
                    <a:pt x="186578" y="11254"/>
                  </a:cubicBezTo>
                  <a:cubicBezTo>
                    <a:pt x="171192" y="11254"/>
                    <a:pt x="154871" y="6021"/>
                    <a:pt x="138015" y="6021"/>
                  </a:cubicBezTo>
                  <a:cubicBezTo>
                    <a:pt x="132760" y="6021"/>
                    <a:pt x="127452" y="6530"/>
                    <a:pt x="122105" y="7865"/>
                  </a:cubicBezTo>
                  <a:cubicBezTo>
                    <a:pt x="117104" y="9112"/>
                    <a:pt x="112024" y="9540"/>
                    <a:pt x="106866" y="9540"/>
                  </a:cubicBezTo>
                  <a:cubicBezTo>
                    <a:pt x="95534" y="9540"/>
                    <a:pt x="83827" y="7472"/>
                    <a:pt x="71765" y="7472"/>
                  </a:cubicBezTo>
                  <a:cubicBezTo>
                    <a:pt x="66235" y="7472"/>
                    <a:pt x="60630" y="7907"/>
                    <a:pt x="54953" y="9175"/>
                  </a:cubicBezTo>
                  <a:cubicBezTo>
                    <a:pt x="51927" y="9822"/>
                    <a:pt x="48970" y="10114"/>
                    <a:pt x="46070" y="10114"/>
                  </a:cubicBezTo>
                  <a:cubicBezTo>
                    <a:pt x="34283" y="10114"/>
                    <a:pt x="23447" y="5300"/>
                    <a:pt x="12806"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3"/>
            <p:cNvSpPr/>
            <p:nvPr/>
          </p:nvSpPr>
          <p:spPr>
            <a:xfrm>
              <a:off x="-70428" y="4176896"/>
              <a:ext cx="2781270" cy="1083671"/>
            </a:xfrm>
            <a:custGeom>
              <a:avLst/>
              <a:gdLst/>
              <a:ahLst/>
              <a:cxnLst/>
              <a:rect l="l" t="t" r="r" b="b"/>
              <a:pathLst>
                <a:path w="122105" h="47576" extrusionOk="0">
                  <a:moveTo>
                    <a:pt x="88713" y="0"/>
                  </a:moveTo>
                  <a:cubicBezTo>
                    <a:pt x="88217" y="0"/>
                    <a:pt x="87736" y="11"/>
                    <a:pt x="87268" y="34"/>
                  </a:cubicBezTo>
                  <a:cubicBezTo>
                    <a:pt x="56465" y="1547"/>
                    <a:pt x="1" y="47474"/>
                    <a:pt x="1" y="47474"/>
                  </a:cubicBezTo>
                  <a:cubicBezTo>
                    <a:pt x="1261" y="47474"/>
                    <a:pt x="2370" y="47525"/>
                    <a:pt x="3479" y="47575"/>
                  </a:cubicBezTo>
                  <a:cubicBezTo>
                    <a:pt x="37974" y="25363"/>
                    <a:pt x="75764" y="7368"/>
                    <a:pt x="113937" y="7368"/>
                  </a:cubicBezTo>
                  <a:cubicBezTo>
                    <a:pt x="116658" y="7368"/>
                    <a:pt x="119381" y="7459"/>
                    <a:pt x="122105" y="7647"/>
                  </a:cubicBezTo>
                  <a:cubicBezTo>
                    <a:pt x="108796" y="3084"/>
                    <a:pt x="96877" y="0"/>
                    <a:pt x="88713"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3"/>
            <p:cNvSpPr/>
            <p:nvPr/>
          </p:nvSpPr>
          <p:spPr>
            <a:xfrm>
              <a:off x="285547" y="5076758"/>
              <a:ext cx="156187" cy="265292"/>
            </a:xfrm>
            <a:custGeom>
              <a:avLst/>
              <a:gdLst/>
              <a:ahLst/>
              <a:cxnLst/>
              <a:rect l="l" t="t" r="r" b="b"/>
              <a:pathLst>
                <a:path w="6857" h="11647" extrusionOk="0">
                  <a:moveTo>
                    <a:pt x="2319" y="1"/>
                  </a:moveTo>
                  <a:cubicBezTo>
                    <a:pt x="1815" y="303"/>
                    <a:pt x="504" y="455"/>
                    <a:pt x="0" y="757"/>
                  </a:cubicBezTo>
                  <a:cubicBezTo>
                    <a:pt x="1160" y="4437"/>
                    <a:pt x="2773" y="7714"/>
                    <a:pt x="4487" y="11092"/>
                  </a:cubicBezTo>
                  <a:cubicBezTo>
                    <a:pt x="5243" y="11294"/>
                    <a:pt x="6050" y="11495"/>
                    <a:pt x="6857" y="11647"/>
                  </a:cubicBezTo>
                  <a:cubicBezTo>
                    <a:pt x="4941" y="7664"/>
                    <a:pt x="3882" y="4135"/>
                    <a:pt x="2319"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3"/>
            <p:cNvSpPr/>
            <p:nvPr/>
          </p:nvSpPr>
          <p:spPr>
            <a:xfrm>
              <a:off x="465823" y="4961940"/>
              <a:ext cx="323853" cy="407675"/>
            </a:xfrm>
            <a:custGeom>
              <a:avLst/>
              <a:gdLst/>
              <a:ahLst/>
              <a:cxnLst/>
              <a:rect l="l" t="t" r="r" b="b"/>
              <a:pathLst>
                <a:path w="14218" h="17898" extrusionOk="0">
                  <a:moveTo>
                    <a:pt x="2370" y="0"/>
                  </a:moveTo>
                  <a:cubicBezTo>
                    <a:pt x="2040" y="182"/>
                    <a:pt x="1781" y="228"/>
                    <a:pt x="1545" y="228"/>
                  </a:cubicBezTo>
                  <a:cubicBezTo>
                    <a:pt x="1296" y="228"/>
                    <a:pt x="1074" y="176"/>
                    <a:pt x="825" y="176"/>
                  </a:cubicBezTo>
                  <a:cubicBezTo>
                    <a:pt x="589" y="176"/>
                    <a:pt x="330" y="223"/>
                    <a:pt x="0" y="404"/>
                  </a:cubicBezTo>
                  <a:cubicBezTo>
                    <a:pt x="4033" y="10638"/>
                    <a:pt x="11041" y="17898"/>
                    <a:pt x="11696" y="17898"/>
                  </a:cubicBezTo>
                  <a:cubicBezTo>
                    <a:pt x="12554" y="17898"/>
                    <a:pt x="13411" y="17898"/>
                    <a:pt x="14217" y="17847"/>
                  </a:cubicBezTo>
                  <a:cubicBezTo>
                    <a:pt x="9327" y="12705"/>
                    <a:pt x="5092" y="7210"/>
                    <a:pt x="2370"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a:off x="1855216" y="4661083"/>
              <a:ext cx="288274" cy="698204"/>
            </a:xfrm>
            <a:custGeom>
              <a:avLst/>
              <a:gdLst/>
              <a:ahLst/>
              <a:cxnLst/>
              <a:rect l="l" t="t" r="r" b="b"/>
              <a:pathLst>
                <a:path w="12656" h="30653" extrusionOk="0">
                  <a:moveTo>
                    <a:pt x="2370" y="1"/>
                  </a:moveTo>
                  <a:cubicBezTo>
                    <a:pt x="1413" y="102"/>
                    <a:pt x="1009" y="505"/>
                    <a:pt x="1" y="606"/>
                  </a:cubicBezTo>
                  <a:cubicBezTo>
                    <a:pt x="2370" y="10487"/>
                    <a:pt x="5849" y="20822"/>
                    <a:pt x="9983" y="30250"/>
                  </a:cubicBezTo>
                  <a:cubicBezTo>
                    <a:pt x="11496" y="30502"/>
                    <a:pt x="10739" y="30502"/>
                    <a:pt x="12655" y="30653"/>
                  </a:cubicBezTo>
                  <a:cubicBezTo>
                    <a:pt x="8471" y="20116"/>
                    <a:pt x="5093" y="10588"/>
                    <a:pt x="23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3"/>
            <p:cNvSpPr/>
            <p:nvPr/>
          </p:nvSpPr>
          <p:spPr>
            <a:xfrm>
              <a:off x="3555827" y="4864935"/>
              <a:ext cx="112545" cy="479425"/>
            </a:xfrm>
            <a:custGeom>
              <a:avLst/>
              <a:gdLst/>
              <a:ahLst/>
              <a:cxnLst/>
              <a:rect l="l" t="t" r="r" b="b"/>
              <a:pathLst>
                <a:path w="4941" h="21048" extrusionOk="0">
                  <a:moveTo>
                    <a:pt x="1883" y="1"/>
                  </a:moveTo>
                  <a:cubicBezTo>
                    <a:pt x="1236" y="1"/>
                    <a:pt x="1078" y="132"/>
                    <a:pt x="317" y="132"/>
                  </a:cubicBezTo>
                  <a:cubicBezTo>
                    <a:pt x="222" y="132"/>
                    <a:pt x="117" y="130"/>
                    <a:pt x="0" y="126"/>
                  </a:cubicBezTo>
                  <a:lnTo>
                    <a:pt x="0" y="126"/>
                  </a:lnTo>
                  <a:cubicBezTo>
                    <a:pt x="1765" y="7184"/>
                    <a:pt x="2823" y="14544"/>
                    <a:pt x="2369" y="20543"/>
                  </a:cubicBezTo>
                  <a:cubicBezTo>
                    <a:pt x="3630" y="20896"/>
                    <a:pt x="3277" y="20745"/>
                    <a:pt x="4689" y="21047"/>
                  </a:cubicBezTo>
                  <a:cubicBezTo>
                    <a:pt x="4941" y="13989"/>
                    <a:pt x="4235" y="6982"/>
                    <a:pt x="2420" y="25"/>
                  </a:cubicBezTo>
                  <a:cubicBezTo>
                    <a:pt x="2206" y="8"/>
                    <a:pt x="2032" y="1"/>
                    <a:pt x="1883"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3"/>
            <p:cNvSpPr/>
            <p:nvPr/>
          </p:nvSpPr>
          <p:spPr>
            <a:xfrm>
              <a:off x="3773981" y="5035441"/>
              <a:ext cx="105666" cy="333033"/>
            </a:xfrm>
            <a:custGeom>
              <a:avLst/>
              <a:gdLst/>
              <a:ahLst/>
              <a:cxnLst/>
              <a:rect l="l" t="t" r="r" b="b"/>
              <a:pathLst>
                <a:path w="4639" h="14621" extrusionOk="0">
                  <a:moveTo>
                    <a:pt x="1" y="0"/>
                  </a:moveTo>
                  <a:lnTo>
                    <a:pt x="1" y="0"/>
                  </a:lnTo>
                  <a:cubicBezTo>
                    <a:pt x="908" y="4638"/>
                    <a:pt x="1211" y="9780"/>
                    <a:pt x="1765" y="14469"/>
                  </a:cubicBezTo>
                  <a:cubicBezTo>
                    <a:pt x="2673" y="14570"/>
                    <a:pt x="3631" y="14620"/>
                    <a:pt x="4639" y="14620"/>
                  </a:cubicBezTo>
                  <a:cubicBezTo>
                    <a:pt x="3883" y="10385"/>
                    <a:pt x="3379" y="6201"/>
                    <a:pt x="2572" y="1966"/>
                  </a:cubicBezTo>
                  <a:cubicBezTo>
                    <a:pt x="1664" y="1512"/>
                    <a:pt x="858" y="504"/>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3"/>
            <p:cNvSpPr/>
            <p:nvPr/>
          </p:nvSpPr>
          <p:spPr>
            <a:xfrm>
              <a:off x="4144875" y="5103179"/>
              <a:ext cx="62046" cy="253789"/>
            </a:xfrm>
            <a:custGeom>
              <a:avLst/>
              <a:gdLst/>
              <a:ahLst/>
              <a:cxnLst/>
              <a:rect l="l" t="t" r="r" b="b"/>
              <a:pathLst>
                <a:path w="2724" h="11142" extrusionOk="0">
                  <a:moveTo>
                    <a:pt x="1" y="0"/>
                  </a:moveTo>
                  <a:lnTo>
                    <a:pt x="1" y="0"/>
                  </a:lnTo>
                  <a:cubicBezTo>
                    <a:pt x="404" y="3681"/>
                    <a:pt x="404" y="7462"/>
                    <a:pt x="404" y="11142"/>
                  </a:cubicBezTo>
                  <a:cubicBezTo>
                    <a:pt x="1362" y="10991"/>
                    <a:pt x="1765" y="10940"/>
                    <a:pt x="2572" y="10739"/>
                  </a:cubicBezTo>
                  <a:cubicBezTo>
                    <a:pt x="2421" y="7411"/>
                    <a:pt x="2723" y="4739"/>
                    <a:pt x="2269" y="1462"/>
                  </a:cubicBezTo>
                  <a:cubicBezTo>
                    <a:pt x="1463" y="1261"/>
                    <a:pt x="807" y="202"/>
                    <a:pt x="1" y="0"/>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3"/>
            <p:cNvSpPr/>
            <p:nvPr/>
          </p:nvSpPr>
          <p:spPr>
            <a:xfrm>
              <a:off x="2196272" y="4577675"/>
              <a:ext cx="375513" cy="781616"/>
            </a:xfrm>
            <a:custGeom>
              <a:avLst/>
              <a:gdLst/>
              <a:ahLst/>
              <a:cxnLst/>
              <a:rect l="l" t="t" r="r" b="b"/>
              <a:pathLst>
                <a:path w="16486" h="34315" extrusionOk="0">
                  <a:moveTo>
                    <a:pt x="870" y="1"/>
                  </a:moveTo>
                  <a:cubicBezTo>
                    <a:pt x="718" y="1"/>
                    <a:pt x="484" y="33"/>
                    <a:pt x="0" y="33"/>
                  </a:cubicBezTo>
                  <a:cubicBezTo>
                    <a:pt x="3479" y="11477"/>
                    <a:pt x="9176" y="23173"/>
                    <a:pt x="14066" y="34315"/>
                  </a:cubicBezTo>
                  <a:cubicBezTo>
                    <a:pt x="15729" y="34164"/>
                    <a:pt x="15124" y="34264"/>
                    <a:pt x="16486" y="34063"/>
                  </a:cubicBezTo>
                  <a:cubicBezTo>
                    <a:pt x="10839" y="22871"/>
                    <a:pt x="5495" y="12284"/>
                    <a:pt x="1563" y="436"/>
                  </a:cubicBezTo>
                  <a:cubicBezTo>
                    <a:pt x="1139" y="73"/>
                    <a:pt x="1097" y="1"/>
                    <a:pt x="870" y="1"/>
                  </a:cubicBezTo>
                  <a:close/>
                </a:path>
              </a:pathLst>
            </a:custGeom>
            <a:gradFill>
              <a:gsLst>
                <a:gs pos="0">
                  <a:srgbClr val="290000">
                    <a:alpha val="0"/>
                  </a:srgbClr>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53"/>
            <p:cNvGrpSpPr/>
            <p:nvPr/>
          </p:nvGrpSpPr>
          <p:grpSpPr>
            <a:xfrm>
              <a:off x="575674" y="4311621"/>
              <a:ext cx="3778155" cy="979056"/>
              <a:chOff x="879549" y="4235421"/>
              <a:chExt cx="3778155" cy="979056"/>
            </a:xfrm>
          </p:grpSpPr>
          <p:sp>
            <p:nvSpPr>
              <p:cNvPr id="1266" name="Google Shape;1266;p53"/>
              <p:cNvSpPr/>
              <p:nvPr/>
            </p:nvSpPr>
            <p:spPr>
              <a:xfrm>
                <a:off x="1428806" y="4912093"/>
                <a:ext cx="152747" cy="148214"/>
              </a:xfrm>
              <a:custGeom>
                <a:avLst/>
                <a:gdLst/>
                <a:ahLst/>
                <a:cxnLst/>
                <a:rect l="l" t="t" r="r" b="b"/>
                <a:pathLst>
                  <a:path w="6706" h="6507" extrusionOk="0">
                    <a:moveTo>
                      <a:pt x="2448" y="1"/>
                    </a:moveTo>
                    <a:cubicBezTo>
                      <a:pt x="2438" y="1"/>
                      <a:pt x="2429" y="2"/>
                      <a:pt x="2420" y="3"/>
                    </a:cubicBezTo>
                    <a:cubicBezTo>
                      <a:pt x="1866" y="104"/>
                      <a:pt x="2269" y="961"/>
                      <a:pt x="2269" y="1616"/>
                    </a:cubicBezTo>
                    <a:cubicBezTo>
                      <a:pt x="2319" y="2322"/>
                      <a:pt x="2420" y="2675"/>
                      <a:pt x="1311" y="2826"/>
                    </a:cubicBezTo>
                    <a:cubicBezTo>
                      <a:pt x="252" y="2977"/>
                      <a:pt x="0" y="3078"/>
                      <a:pt x="0" y="3431"/>
                    </a:cubicBezTo>
                    <a:cubicBezTo>
                      <a:pt x="0" y="3784"/>
                      <a:pt x="706" y="3835"/>
                      <a:pt x="1563" y="3835"/>
                    </a:cubicBezTo>
                    <a:cubicBezTo>
                      <a:pt x="2420" y="3835"/>
                      <a:pt x="2471" y="3935"/>
                      <a:pt x="2420" y="4540"/>
                    </a:cubicBezTo>
                    <a:cubicBezTo>
                      <a:pt x="2319" y="5145"/>
                      <a:pt x="2269" y="6506"/>
                      <a:pt x="2622" y="6506"/>
                    </a:cubicBezTo>
                    <a:cubicBezTo>
                      <a:pt x="2924" y="6506"/>
                      <a:pt x="3328" y="5448"/>
                      <a:pt x="3479" y="4994"/>
                    </a:cubicBezTo>
                    <a:cubicBezTo>
                      <a:pt x="3590" y="4661"/>
                      <a:pt x="3809" y="4356"/>
                      <a:pt x="4117" y="4356"/>
                    </a:cubicBezTo>
                    <a:cubicBezTo>
                      <a:pt x="4229" y="4356"/>
                      <a:pt x="4353" y="4396"/>
                      <a:pt x="4487" y="4490"/>
                    </a:cubicBezTo>
                    <a:cubicBezTo>
                      <a:pt x="4919" y="4804"/>
                      <a:pt x="5688" y="5272"/>
                      <a:pt x="6150" y="5272"/>
                    </a:cubicBezTo>
                    <a:cubicBezTo>
                      <a:pt x="6281" y="5272"/>
                      <a:pt x="6387" y="5234"/>
                      <a:pt x="6453" y="5145"/>
                    </a:cubicBezTo>
                    <a:cubicBezTo>
                      <a:pt x="6705" y="4742"/>
                      <a:pt x="5294" y="3734"/>
                      <a:pt x="4991" y="3482"/>
                    </a:cubicBezTo>
                    <a:cubicBezTo>
                      <a:pt x="4689" y="3179"/>
                      <a:pt x="4588" y="3028"/>
                      <a:pt x="5243" y="2625"/>
                    </a:cubicBezTo>
                    <a:cubicBezTo>
                      <a:pt x="5899" y="2221"/>
                      <a:pt x="6453" y="1616"/>
                      <a:pt x="6302" y="1263"/>
                    </a:cubicBezTo>
                    <a:cubicBezTo>
                      <a:pt x="6272" y="1194"/>
                      <a:pt x="6200" y="1166"/>
                      <a:pt x="6100" y="1166"/>
                    </a:cubicBezTo>
                    <a:cubicBezTo>
                      <a:pt x="5690" y="1166"/>
                      <a:pt x="4811" y="1646"/>
                      <a:pt x="4487" y="1768"/>
                    </a:cubicBezTo>
                    <a:cubicBezTo>
                      <a:pt x="4340" y="1841"/>
                      <a:pt x="4205" y="1888"/>
                      <a:pt x="4082" y="1888"/>
                    </a:cubicBezTo>
                    <a:cubicBezTo>
                      <a:pt x="3869" y="1888"/>
                      <a:pt x="3689" y="1748"/>
                      <a:pt x="3529" y="1364"/>
                    </a:cubicBezTo>
                    <a:cubicBezTo>
                      <a:pt x="3236" y="777"/>
                      <a:pt x="2753"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2911218" y="5037251"/>
                <a:ext cx="119446" cy="117373"/>
              </a:xfrm>
              <a:custGeom>
                <a:avLst/>
                <a:gdLst/>
                <a:ahLst/>
                <a:cxnLst/>
                <a:rect l="l" t="t" r="r" b="b"/>
                <a:pathLst>
                  <a:path w="5244" h="5153" extrusionOk="0">
                    <a:moveTo>
                      <a:pt x="3432" y="1"/>
                    </a:moveTo>
                    <a:cubicBezTo>
                      <a:pt x="3152" y="1"/>
                      <a:pt x="2924" y="566"/>
                      <a:pt x="2622" y="911"/>
                    </a:cubicBezTo>
                    <a:cubicBezTo>
                      <a:pt x="2409" y="1154"/>
                      <a:pt x="2269" y="1343"/>
                      <a:pt x="2048" y="1343"/>
                    </a:cubicBezTo>
                    <a:cubicBezTo>
                      <a:pt x="1903" y="1343"/>
                      <a:pt x="1722" y="1262"/>
                      <a:pt x="1463" y="1062"/>
                    </a:cubicBezTo>
                    <a:cubicBezTo>
                      <a:pt x="980" y="717"/>
                      <a:pt x="733" y="561"/>
                      <a:pt x="561" y="561"/>
                    </a:cubicBezTo>
                    <a:cubicBezTo>
                      <a:pt x="481" y="561"/>
                      <a:pt x="417" y="595"/>
                      <a:pt x="353" y="659"/>
                    </a:cubicBezTo>
                    <a:cubicBezTo>
                      <a:pt x="152" y="860"/>
                      <a:pt x="555" y="1264"/>
                      <a:pt x="1009" y="1768"/>
                    </a:cubicBezTo>
                    <a:cubicBezTo>
                      <a:pt x="1513" y="2221"/>
                      <a:pt x="1513" y="2322"/>
                      <a:pt x="1110" y="2625"/>
                    </a:cubicBezTo>
                    <a:cubicBezTo>
                      <a:pt x="757" y="2927"/>
                      <a:pt x="1" y="3683"/>
                      <a:pt x="152" y="3835"/>
                    </a:cubicBezTo>
                    <a:cubicBezTo>
                      <a:pt x="191" y="3874"/>
                      <a:pt x="252" y="3890"/>
                      <a:pt x="328" y="3890"/>
                    </a:cubicBezTo>
                    <a:cubicBezTo>
                      <a:pt x="646" y="3890"/>
                      <a:pt x="1218" y="3604"/>
                      <a:pt x="1463" y="3482"/>
                    </a:cubicBezTo>
                    <a:cubicBezTo>
                      <a:pt x="1613" y="3396"/>
                      <a:pt x="1772" y="3338"/>
                      <a:pt x="1913" y="3338"/>
                    </a:cubicBezTo>
                    <a:cubicBezTo>
                      <a:pt x="2104" y="3338"/>
                      <a:pt x="2262" y="3444"/>
                      <a:pt x="2320" y="3734"/>
                    </a:cubicBezTo>
                    <a:cubicBezTo>
                      <a:pt x="2415" y="4261"/>
                      <a:pt x="2694" y="5153"/>
                      <a:pt x="3024" y="5153"/>
                    </a:cubicBezTo>
                    <a:cubicBezTo>
                      <a:pt x="3041" y="5153"/>
                      <a:pt x="3058" y="5150"/>
                      <a:pt x="3076" y="5145"/>
                    </a:cubicBezTo>
                    <a:cubicBezTo>
                      <a:pt x="3479" y="5095"/>
                      <a:pt x="3177" y="3734"/>
                      <a:pt x="3177" y="3431"/>
                    </a:cubicBezTo>
                    <a:cubicBezTo>
                      <a:pt x="3177" y="3200"/>
                      <a:pt x="3177" y="3027"/>
                      <a:pt x="3449" y="3027"/>
                    </a:cubicBezTo>
                    <a:cubicBezTo>
                      <a:pt x="3532" y="3027"/>
                      <a:pt x="3640" y="3043"/>
                      <a:pt x="3782" y="3078"/>
                    </a:cubicBezTo>
                    <a:cubicBezTo>
                      <a:pt x="3999" y="3133"/>
                      <a:pt x="4222" y="3161"/>
                      <a:pt x="4425" y="3161"/>
                    </a:cubicBezTo>
                    <a:cubicBezTo>
                      <a:pt x="4786" y="3161"/>
                      <a:pt x="5078" y="3071"/>
                      <a:pt x="5143" y="2877"/>
                    </a:cubicBezTo>
                    <a:cubicBezTo>
                      <a:pt x="5244" y="2625"/>
                      <a:pt x="4135" y="2322"/>
                      <a:pt x="3832" y="2171"/>
                    </a:cubicBezTo>
                    <a:cubicBezTo>
                      <a:pt x="3479" y="2070"/>
                      <a:pt x="3277" y="1869"/>
                      <a:pt x="3479" y="1415"/>
                    </a:cubicBezTo>
                    <a:cubicBezTo>
                      <a:pt x="3681" y="911"/>
                      <a:pt x="3832" y="205"/>
                      <a:pt x="3580" y="54"/>
                    </a:cubicBezTo>
                    <a:cubicBezTo>
                      <a:pt x="3529" y="17"/>
                      <a:pt x="3479" y="1"/>
                      <a:pt x="3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3"/>
              <p:cNvSpPr/>
              <p:nvPr/>
            </p:nvSpPr>
            <p:spPr>
              <a:xfrm>
                <a:off x="4324549" y="5121684"/>
                <a:ext cx="39519" cy="18131"/>
              </a:xfrm>
              <a:custGeom>
                <a:avLst/>
                <a:gdLst/>
                <a:ahLst/>
                <a:cxnLst/>
                <a:rect l="l" t="t" r="r" b="b"/>
                <a:pathLst>
                  <a:path w="1735" h="796" extrusionOk="0">
                    <a:moveTo>
                      <a:pt x="806" y="0"/>
                    </a:moveTo>
                    <a:cubicBezTo>
                      <a:pt x="575" y="0"/>
                      <a:pt x="355" y="93"/>
                      <a:pt x="211" y="279"/>
                    </a:cubicBezTo>
                    <a:cubicBezTo>
                      <a:pt x="1" y="489"/>
                      <a:pt x="883" y="796"/>
                      <a:pt x="1375" y="796"/>
                    </a:cubicBezTo>
                    <a:cubicBezTo>
                      <a:pt x="1593" y="796"/>
                      <a:pt x="1734" y="736"/>
                      <a:pt x="1673" y="581"/>
                    </a:cubicBezTo>
                    <a:cubicBezTo>
                      <a:pt x="1494" y="194"/>
                      <a:pt x="1139"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4269567" y="5002813"/>
                <a:ext cx="66579" cy="26354"/>
              </a:xfrm>
              <a:custGeom>
                <a:avLst/>
                <a:gdLst/>
                <a:ahLst/>
                <a:cxnLst/>
                <a:rect l="l" t="t" r="r" b="b"/>
                <a:pathLst>
                  <a:path w="2923" h="1157" extrusionOk="0">
                    <a:moveTo>
                      <a:pt x="1381" y="1"/>
                    </a:moveTo>
                    <a:cubicBezTo>
                      <a:pt x="872" y="1"/>
                      <a:pt x="394" y="256"/>
                      <a:pt x="154" y="709"/>
                    </a:cubicBezTo>
                    <a:cubicBezTo>
                      <a:pt x="0" y="991"/>
                      <a:pt x="790" y="1156"/>
                      <a:pt x="1534" y="1156"/>
                    </a:cubicBezTo>
                    <a:cubicBezTo>
                      <a:pt x="2249" y="1156"/>
                      <a:pt x="2922" y="1004"/>
                      <a:pt x="2675" y="658"/>
                    </a:cubicBezTo>
                    <a:cubicBezTo>
                      <a:pt x="2318" y="206"/>
                      <a:pt x="1837" y="1"/>
                      <a:pt x="1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4613948" y="5041305"/>
                <a:ext cx="43756" cy="17106"/>
              </a:xfrm>
              <a:custGeom>
                <a:avLst/>
                <a:gdLst/>
                <a:ahLst/>
                <a:cxnLst/>
                <a:rect l="l" t="t" r="r" b="b"/>
                <a:pathLst>
                  <a:path w="1921" h="751" extrusionOk="0">
                    <a:moveTo>
                      <a:pt x="899" y="1"/>
                    </a:moveTo>
                    <a:cubicBezTo>
                      <a:pt x="522" y="1"/>
                      <a:pt x="176" y="205"/>
                      <a:pt x="58" y="531"/>
                    </a:cubicBezTo>
                    <a:cubicBezTo>
                      <a:pt x="0" y="685"/>
                      <a:pt x="281" y="751"/>
                      <a:pt x="627" y="751"/>
                    </a:cubicBezTo>
                    <a:cubicBezTo>
                      <a:pt x="1188" y="751"/>
                      <a:pt x="1920" y="579"/>
                      <a:pt x="1671" y="329"/>
                    </a:cubicBezTo>
                    <a:cubicBezTo>
                      <a:pt x="1443" y="101"/>
                      <a:pt x="1163"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3757436" y="5029507"/>
                <a:ext cx="59199" cy="23917"/>
              </a:xfrm>
              <a:custGeom>
                <a:avLst/>
                <a:gdLst/>
                <a:ahLst/>
                <a:cxnLst/>
                <a:rect l="l" t="t" r="r" b="b"/>
                <a:pathLst>
                  <a:path w="2599" h="1050" extrusionOk="0">
                    <a:moveTo>
                      <a:pt x="1230" y="1"/>
                    </a:moveTo>
                    <a:cubicBezTo>
                      <a:pt x="737" y="1"/>
                      <a:pt x="278" y="282"/>
                      <a:pt x="104" y="746"/>
                    </a:cubicBezTo>
                    <a:cubicBezTo>
                      <a:pt x="0" y="953"/>
                      <a:pt x="441" y="1050"/>
                      <a:pt x="957" y="1050"/>
                    </a:cubicBezTo>
                    <a:cubicBezTo>
                      <a:pt x="1699" y="1050"/>
                      <a:pt x="2599" y="851"/>
                      <a:pt x="2272" y="494"/>
                    </a:cubicBezTo>
                    <a:cubicBezTo>
                      <a:pt x="1973" y="153"/>
                      <a:pt x="1592"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4274213" y="4850755"/>
                <a:ext cx="73914" cy="32595"/>
              </a:xfrm>
              <a:custGeom>
                <a:avLst/>
                <a:gdLst/>
                <a:ahLst/>
                <a:cxnLst/>
                <a:rect l="l" t="t" r="r" b="b"/>
                <a:pathLst>
                  <a:path w="3245" h="1431" extrusionOk="0">
                    <a:moveTo>
                      <a:pt x="1516" y="0"/>
                    </a:moveTo>
                    <a:cubicBezTo>
                      <a:pt x="1046" y="0"/>
                      <a:pt x="592" y="202"/>
                      <a:pt x="303" y="579"/>
                    </a:cubicBezTo>
                    <a:cubicBezTo>
                      <a:pt x="1" y="982"/>
                      <a:pt x="1558" y="1430"/>
                      <a:pt x="2480" y="1430"/>
                    </a:cubicBezTo>
                    <a:cubicBezTo>
                      <a:pt x="2942" y="1430"/>
                      <a:pt x="3244" y="1318"/>
                      <a:pt x="3076" y="1032"/>
                    </a:cubicBezTo>
                    <a:cubicBezTo>
                      <a:pt x="2737" y="326"/>
                      <a:pt x="2114" y="0"/>
                      <a:pt x="1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978664" y="4879272"/>
                <a:ext cx="42298" cy="17562"/>
              </a:xfrm>
              <a:custGeom>
                <a:avLst/>
                <a:gdLst/>
                <a:ahLst/>
                <a:cxnLst/>
                <a:rect l="l" t="t" r="r" b="b"/>
                <a:pathLst>
                  <a:path w="1857" h="771" extrusionOk="0">
                    <a:moveTo>
                      <a:pt x="870" y="1"/>
                    </a:moveTo>
                    <a:cubicBezTo>
                      <a:pt x="575" y="1"/>
                      <a:pt x="294" y="139"/>
                      <a:pt x="121" y="385"/>
                    </a:cubicBezTo>
                    <a:cubicBezTo>
                      <a:pt x="1" y="596"/>
                      <a:pt x="704" y="770"/>
                      <a:pt x="1228" y="770"/>
                    </a:cubicBezTo>
                    <a:cubicBezTo>
                      <a:pt x="1584" y="770"/>
                      <a:pt x="1856" y="690"/>
                      <a:pt x="1734" y="486"/>
                    </a:cubicBezTo>
                    <a:cubicBezTo>
                      <a:pt x="1502" y="151"/>
                      <a:pt x="1178"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3708625" y="4900887"/>
                <a:ext cx="33825" cy="16582"/>
              </a:xfrm>
              <a:custGeom>
                <a:avLst/>
                <a:gdLst/>
                <a:ahLst/>
                <a:cxnLst/>
                <a:rect l="l" t="t" r="r" b="b"/>
                <a:pathLst>
                  <a:path w="1485" h="728" extrusionOk="0">
                    <a:moveTo>
                      <a:pt x="682" y="1"/>
                    </a:moveTo>
                    <a:cubicBezTo>
                      <a:pt x="486" y="1"/>
                      <a:pt x="301" y="82"/>
                      <a:pt x="180" y="243"/>
                    </a:cubicBezTo>
                    <a:cubicBezTo>
                      <a:pt x="1" y="422"/>
                      <a:pt x="788" y="728"/>
                      <a:pt x="1205" y="728"/>
                    </a:cubicBezTo>
                    <a:cubicBezTo>
                      <a:pt x="1375" y="728"/>
                      <a:pt x="1484" y="677"/>
                      <a:pt x="1440" y="545"/>
                    </a:cubicBezTo>
                    <a:cubicBezTo>
                      <a:pt x="1289" y="182"/>
                      <a:pt x="974" y="1"/>
                      <a:pt x="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3969371" y="4892505"/>
                <a:ext cx="66807" cy="31843"/>
              </a:xfrm>
              <a:custGeom>
                <a:avLst/>
                <a:gdLst/>
                <a:ahLst/>
                <a:cxnLst/>
                <a:rect l="l" t="t" r="r" b="b"/>
                <a:pathLst>
                  <a:path w="2933" h="1398" extrusionOk="0">
                    <a:moveTo>
                      <a:pt x="1344" y="0"/>
                    </a:moveTo>
                    <a:cubicBezTo>
                      <a:pt x="967" y="0"/>
                      <a:pt x="599" y="138"/>
                      <a:pt x="327" y="409"/>
                    </a:cubicBezTo>
                    <a:cubicBezTo>
                      <a:pt x="0" y="773"/>
                      <a:pt x="1611" y="1398"/>
                      <a:pt x="2423" y="1398"/>
                    </a:cubicBezTo>
                    <a:cubicBezTo>
                      <a:pt x="2738" y="1398"/>
                      <a:pt x="2933" y="1304"/>
                      <a:pt x="2848" y="1065"/>
                    </a:cubicBezTo>
                    <a:cubicBezTo>
                      <a:pt x="2569" y="351"/>
                      <a:pt x="1946"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907283" y="4887904"/>
                <a:ext cx="67513" cy="36285"/>
              </a:xfrm>
              <a:custGeom>
                <a:avLst/>
                <a:gdLst/>
                <a:ahLst/>
                <a:cxnLst/>
                <a:rect l="l" t="t" r="r" b="b"/>
                <a:pathLst>
                  <a:path w="2964" h="1593" extrusionOk="0">
                    <a:moveTo>
                      <a:pt x="1318" y="1"/>
                    </a:moveTo>
                    <a:cubicBezTo>
                      <a:pt x="975" y="1"/>
                      <a:pt x="640" y="118"/>
                      <a:pt x="381" y="359"/>
                    </a:cubicBezTo>
                    <a:cubicBezTo>
                      <a:pt x="0" y="702"/>
                      <a:pt x="1781" y="1593"/>
                      <a:pt x="2563" y="1593"/>
                    </a:cubicBezTo>
                    <a:cubicBezTo>
                      <a:pt x="2815" y="1593"/>
                      <a:pt x="2964" y="1500"/>
                      <a:pt x="2902" y="1267"/>
                    </a:cubicBezTo>
                    <a:cubicBezTo>
                      <a:pt x="2670" y="437"/>
                      <a:pt x="1979"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3865465" y="4845699"/>
                <a:ext cx="50339" cy="21457"/>
              </a:xfrm>
              <a:custGeom>
                <a:avLst/>
                <a:gdLst/>
                <a:ahLst/>
                <a:cxnLst/>
                <a:rect l="l" t="t" r="r" b="b"/>
                <a:pathLst>
                  <a:path w="2210" h="942" extrusionOk="0">
                    <a:moveTo>
                      <a:pt x="1051" y="0"/>
                    </a:moveTo>
                    <a:cubicBezTo>
                      <a:pt x="693" y="0"/>
                      <a:pt x="349" y="176"/>
                      <a:pt x="150" y="498"/>
                    </a:cubicBezTo>
                    <a:cubicBezTo>
                      <a:pt x="1" y="737"/>
                      <a:pt x="827" y="941"/>
                      <a:pt x="1450" y="941"/>
                    </a:cubicBezTo>
                    <a:cubicBezTo>
                      <a:pt x="1877" y="941"/>
                      <a:pt x="2210" y="845"/>
                      <a:pt x="2066" y="599"/>
                    </a:cubicBezTo>
                    <a:cubicBezTo>
                      <a:pt x="1810" y="189"/>
                      <a:pt x="142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3697237" y="5107563"/>
                <a:ext cx="40225" cy="18473"/>
              </a:xfrm>
              <a:custGeom>
                <a:avLst/>
                <a:gdLst/>
                <a:ahLst/>
                <a:cxnLst/>
                <a:rect l="l" t="t" r="r" b="b"/>
                <a:pathLst>
                  <a:path w="1766" h="811" extrusionOk="0">
                    <a:moveTo>
                      <a:pt x="836" y="0"/>
                    </a:moveTo>
                    <a:cubicBezTo>
                      <a:pt x="589" y="0"/>
                      <a:pt x="346" y="102"/>
                      <a:pt x="176" y="294"/>
                    </a:cubicBezTo>
                    <a:cubicBezTo>
                      <a:pt x="1" y="504"/>
                      <a:pt x="918" y="811"/>
                      <a:pt x="1412" y="811"/>
                    </a:cubicBezTo>
                    <a:cubicBezTo>
                      <a:pt x="1630" y="811"/>
                      <a:pt x="1765" y="751"/>
                      <a:pt x="1688" y="596"/>
                    </a:cubicBezTo>
                    <a:cubicBezTo>
                      <a:pt x="1514" y="189"/>
                      <a:pt x="1171"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551217" y="4530014"/>
                <a:ext cx="63117" cy="31752"/>
              </a:xfrm>
              <a:custGeom>
                <a:avLst/>
                <a:gdLst/>
                <a:ahLst/>
                <a:cxnLst/>
                <a:rect l="l" t="t" r="r" b="b"/>
                <a:pathLst>
                  <a:path w="2771" h="1394" extrusionOk="0">
                    <a:moveTo>
                      <a:pt x="1259" y="1"/>
                    </a:moveTo>
                    <a:cubicBezTo>
                      <a:pt x="914" y="1"/>
                      <a:pt x="579" y="131"/>
                      <a:pt x="335" y="393"/>
                    </a:cubicBezTo>
                    <a:cubicBezTo>
                      <a:pt x="0" y="728"/>
                      <a:pt x="1590" y="1393"/>
                      <a:pt x="2343" y="1393"/>
                    </a:cubicBezTo>
                    <a:cubicBezTo>
                      <a:pt x="2609" y="1393"/>
                      <a:pt x="2771" y="1310"/>
                      <a:pt x="2705" y="1099"/>
                    </a:cubicBezTo>
                    <a:cubicBezTo>
                      <a:pt x="2452" y="371"/>
                      <a:pt x="1841"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3428998" y="4813721"/>
                <a:ext cx="53163" cy="28085"/>
              </a:xfrm>
              <a:custGeom>
                <a:avLst/>
                <a:gdLst/>
                <a:ahLst/>
                <a:cxnLst/>
                <a:rect l="l" t="t" r="r" b="b"/>
                <a:pathLst>
                  <a:path w="2334" h="1233" extrusionOk="0">
                    <a:moveTo>
                      <a:pt x="1051" y="1"/>
                    </a:moveTo>
                    <a:cubicBezTo>
                      <a:pt x="782" y="1"/>
                      <a:pt x="517" y="96"/>
                      <a:pt x="307" y="289"/>
                    </a:cubicBezTo>
                    <a:cubicBezTo>
                      <a:pt x="1" y="557"/>
                      <a:pt x="1439" y="1232"/>
                      <a:pt x="2039" y="1232"/>
                    </a:cubicBezTo>
                    <a:cubicBezTo>
                      <a:pt x="2228" y="1232"/>
                      <a:pt x="2334" y="1164"/>
                      <a:pt x="2273" y="995"/>
                    </a:cubicBezTo>
                    <a:cubicBezTo>
                      <a:pt x="2076" y="337"/>
                      <a:pt x="1557" y="1"/>
                      <a:pt x="1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3361556" y="4709130"/>
                <a:ext cx="54211" cy="26604"/>
              </a:xfrm>
              <a:custGeom>
                <a:avLst/>
                <a:gdLst/>
                <a:ahLst/>
                <a:cxnLst/>
                <a:rect l="l" t="t" r="r" b="b"/>
                <a:pathLst>
                  <a:path w="2380" h="1168" extrusionOk="0">
                    <a:moveTo>
                      <a:pt x="1093" y="1"/>
                    </a:moveTo>
                    <a:cubicBezTo>
                      <a:pt x="794" y="1"/>
                      <a:pt x="504" y="114"/>
                      <a:pt x="294" y="344"/>
                    </a:cubicBezTo>
                    <a:cubicBezTo>
                      <a:pt x="1" y="636"/>
                      <a:pt x="1327" y="1168"/>
                      <a:pt x="1981" y="1168"/>
                    </a:cubicBezTo>
                    <a:cubicBezTo>
                      <a:pt x="2228" y="1168"/>
                      <a:pt x="2379" y="1092"/>
                      <a:pt x="2310" y="898"/>
                    </a:cubicBezTo>
                    <a:cubicBezTo>
                      <a:pt x="2091" y="304"/>
                      <a:pt x="15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3289423" y="4425925"/>
                <a:ext cx="64985" cy="34577"/>
              </a:xfrm>
              <a:custGeom>
                <a:avLst/>
                <a:gdLst/>
                <a:ahLst/>
                <a:cxnLst/>
                <a:rect l="l" t="t" r="r" b="b"/>
                <a:pathLst>
                  <a:path w="2853" h="1518" extrusionOk="0">
                    <a:moveTo>
                      <a:pt x="1270" y="0"/>
                    </a:moveTo>
                    <a:cubicBezTo>
                      <a:pt x="951" y="0"/>
                      <a:pt x="637" y="107"/>
                      <a:pt x="385" y="325"/>
                    </a:cubicBezTo>
                    <a:cubicBezTo>
                      <a:pt x="0" y="672"/>
                      <a:pt x="1730" y="1517"/>
                      <a:pt x="2481" y="1517"/>
                    </a:cubicBezTo>
                    <a:cubicBezTo>
                      <a:pt x="2714" y="1517"/>
                      <a:pt x="2853" y="1436"/>
                      <a:pt x="2805" y="1233"/>
                    </a:cubicBezTo>
                    <a:cubicBezTo>
                      <a:pt x="2570" y="426"/>
                      <a:pt x="1909" y="0"/>
                      <a:pt x="1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3"/>
              <p:cNvSpPr/>
              <p:nvPr/>
            </p:nvSpPr>
            <p:spPr>
              <a:xfrm>
                <a:off x="3225557" y="4890546"/>
                <a:ext cx="70474" cy="31000"/>
              </a:xfrm>
              <a:custGeom>
                <a:avLst/>
                <a:gdLst/>
                <a:ahLst/>
                <a:cxnLst/>
                <a:rect l="l" t="t" r="r" b="b"/>
                <a:pathLst>
                  <a:path w="3094" h="1361" extrusionOk="0">
                    <a:moveTo>
                      <a:pt x="1442" y="0"/>
                    </a:moveTo>
                    <a:cubicBezTo>
                      <a:pt x="992" y="0"/>
                      <a:pt x="555" y="189"/>
                      <a:pt x="265" y="546"/>
                    </a:cubicBezTo>
                    <a:cubicBezTo>
                      <a:pt x="1" y="942"/>
                      <a:pt x="1425" y="1360"/>
                      <a:pt x="2311" y="1360"/>
                    </a:cubicBezTo>
                    <a:cubicBezTo>
                      <a:pt x="2777" y="1360"/>
                      <a:pt x="3094" y="1244"/>
                      <a:pt x="2937" y="949"/>
                    </a:cubicBezTo>
                    <a:cubicBezTo>
                      <a:pt x="2600" y="302"/>
                      <a:pt x="201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3157228" y="4762268"/>
                <a:ext cx="52594" cy="21867"/>
              </a:xfrm>
              <a:custGeom>
                <a:avLst/>
                <a:gdLst/>
                <a:ahLst/>
                <a:cxnLst/>
                <a:rect l="l" t="t" r="r" b="b"/>
                <a:pathLst>
                  <a:path w="2309" h="960" extrusionOk="0">
                    <a:moveTo>
                      <a:pt x="1095" y="0"/>
                    </a:moveTo>
                    <a:cubicBezTo>
                      <a:pt x="664" y="0"/>
                      <a:pt x="258" y="237"/>
                      <a:pt x="89" y="632"/>
                    </a:cubicBezTo>
                    <a:cubicBezTo>
                      <a:pt x="0" y="854"/>
                      <a:pt x="460" y="959"/>
                      <a:pt x="964" y="959"/>
                    </a:cubicBezTo>
                    <a:cubicBezTo>
                      <a:pt x="1602" y="959"/>
                      <a:pt x="2309" y="791"/>
                      <a:pt x="2055" y="481"/>
                    </a:cubicBezTo>
                    <a:cubicBezTo>
                      <a:pt x="1789" y="148"/>
                      <a:pt x="1434"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3015262" y="5200081"/>
                <a:ext cx="35169" cy="14395"/>
              </a:xfrm>
              <a:custGeom>
                <a:avLst/>
                <a:gdLst/>
                <a:ahLst/>
                <a:cxnLst/>
                <a:rect l="l" t="t" r="r" b="b"/>
                <a:pathLst>
                  <a:path w="1544" h="632" extrusionOk="0">
                    <a:moveTo>
                      <a:pt x="749" y="1"/>
                    </a:moveTo>
                    <a:cubicBezTo>
                      <a:pt x="459" y="1"/>
                      <a:pt x="184" y="160"/>
                      <a:pt x="71" y="416"/>
                    </a:cubicBezTo>
                    <a:cubicBezTo>
                      <a:pt x="0" y="557"/>
                      <a:pt x="343" y="632"/>
                      <a:pt x="700" y="632"/>
                    </a:cubicBezTo>
                    <a:cubicBezTo>
                      <a:pt x="1112" y="632"/>
                      <a:pt x="1544" y="532"/>
                      <a:pt x="1381" y="315"/>
                    </a:cubicBezTo>
                    <a:cubicBezTo>
                      <a:pt x="1206" y="96"/>
                      <a:pt x="97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3049107" y="4588072"/>
                <a:ext cx="71567" cy="29224"/>
              </a:xfrm>
              <a:custGeom>
                <a:avLst/>
                <a:gdLst/>
                <a:ahLst/>
                <a:cxnLst/>
                <a:rect l="l" t="t" r="r" b="b"/>
                <a:pathLst>
                  <a:path w="3142" h="1283" extrusionOk="0">
                    <a:moveTo>
                      <a:pt x="1504" y="1"/>
                    </a:moveTo>
                    <a:cubicBezTo>
                      <a:pt x="880" y="1"/>
                      <a:pt x="305" y="355"/>
                      <a:pt x="97" y="920"/>
                    </a:cubicBezTo>
                    <a:cubicBezTo>
                      <a:pt x="0" y="1172"/>
                      <a:pt x="464" y="1282"/>
                      <a:pt x="1036" y="1282"/>
                    </a:cubicBezTo>
                    <a:cubicBezTo>
                      <a:pt x="1950" y="1282"/>
                      <a:pt x="3141" y="1001"/>
                      <a:pt x="2769" y="567"/>
                    </a:cubicBezTo>
                    <a:cubicBezTo>
                      <a:pt x="2396" y="173"/>
                      <a:pt x="1938" y="1"/>
                      <a:pt x="1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2915136" y="4943024"/>
                <a:ext cx="67536" cy="35807"/>
              </a:xfrm>
              <a:custGeom>
                <a:avLst/>
                <a:gdLst/>
                <a:ahLst/>
                <a:cxnLst/>
                <a:rect l="l" t="t" r="r" b="b"/>
                <a:pathLst>
                  <a:path w="2965" h="1572" extrusionOk="0">
                    <a:moveTo>
                      <a:pt x="1319" y="0"/>
                    </a:moveTo>
                    <a:cubicBezTo>
                      <a:pt x="976" y="0"/>
                      <a:pt x="641" y="118"/>
                      <a:pt x="383" y="359"/>
                    </a:cubicBezTo>
                    <a:cubicBezTo>
                      <a:pt x="0" y="704"/>
                      <a:pt x="1798" y="1572"/>
                      <a:pt x="2575" y="1572"/>
                    </a:cubicBezTo>
                    <a:cubicBezTo>
                      <a:pt x="2821" y="1572"/>
                      <a:pt x="2964" y="1485"/>
                      <a:pt x="2904" y="1267"/>
                    </a:cubicBezTo>
                    <a:cubicBezTo>
                      <a:pt x="2672" y="437"/>
                      <a:pt x="1980"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2534608" y="4841371"/>
                <a:ext cx="44439" cy="19293"/>
              </a:xfrm>
              <a:custGeom>
                <a:avLst/>
                <a:gdLst/>
                <a:ahLst/>
                <a:cxnLst/>
                <a:rect l="l" t="t" r="r" b="b"/>
                <a:pathLst>
                  <a:path w="1951" h="847" extrusionOk="0">
                    <a:moveTo>
                      <a:pt x="894" y="0"/>
                    </a:moveTo>
                    <a:cubicBezTo>
                      <a:pt x="616" y="0"/>
                      <a:pt x="355" y="115"/>
                      <a:pt x="201" y="335"/>
                    </a:cubicBezTo>
                    <a:cubicBezTo>
                      <a:pt x="1" y="569"/>
                      <a:pt x="906" y="847"/>
                      <a:pt x="1467" y="847"/>
                    </a:cubicBezTo>
                    <a:cubicBezTo>
                      <a:pt x="1753" y="847"/>
                      <a:pt x="1950" y="775"/>
                      <a:pt x="1865" y="587"/>
                    </a:cubicBezTo>
                    <a:cubicBezTo>
                      <a:pt x="1638" y="190"/>
                      <a:pt x="1251"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3"/>
              <p:cNvSpPr/>
              <p:nvPr/>
            </p:nvSpPr>
            <p:spPr>
              <a:xfrm>
                <a:off x="3098533" y="4383082"/>
                <a:ext cx="55373" cy="27493"/>
              </a:xfrm>
              <a:custGeom>
                <a:avLst/>
                <a:gdLst/>
                <a:ahLst/>
                <a:cxnLst/>
                <a:rect l="l" t="t" r="r" b="b"/>
                <a:pathLst>
                  <a:path w="2431" h="1207" extrusionOk="0">
                    <a:moveTo>
                      <a:pt x="1101" y="1"/>
                    </a:moveTo>
                    <a:cubicBezTo>
                      <a:pt x="798" y="1"/>
                      <a:pt x="505" y="114"/>
                      <a:pt x="297" y="341"/>
                    </a:cubicBezTo>
                    <a:cubicBezTo>
                      <a:pt x="0" y="637"/>
                      <a:pt x="1393" y="1207"/>
                      <a:pt x="2052" y="1207"/>
                    </a:cubicBezTo>
                    <a:cubicBezTo>
                      <a:pt x="2289" y="1207"/>
                      <a:pt x="2430" y="1133"/>
                      <a:pt x="2364" y="946"/>
                    </a:cubicBezTo>
                    <a:cubicBezTo>
                      <a:pt x="2143" y="316"/>
                      <a:pt x="1607"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3"/>
              <p:cNvSpPr/>
              <p:nvPr/>
            </p:nvSpPr>
            <p:spPr>
              <a:xfrm>
                <a:off x="2946089" y="4410664"/>
                <a:ext cx="36467" cy="17425"/>
              </a:xfrm>
              <a:custGeom>
                <a:avLst/>
                <a:gdLst/>
                <a:ahLst/>
                <a:cxnLst/>
                <a:rect l="l" t="t" r="r" b="b"/>
                <a:pathLst>
                  <a:path w="1601" h="765" extrusionOk="0">
                    <a:moveTo>
                      <a:pt x="752" y="0"/>
                    </a:moveTo>
                    <a:cubicBezTo>
                      <a:pt x="547" y="0"/>
                      <a:pt x="342" y="81"/>
                      <a:pt x="184" y="239"/>
                    </a:cubicBezTo>
                    <a:cubicBezTo>
                      <a:pt x="1" y="422"/>
                      <a:pt x="908" y="765"/>
                      <a:pt x="1341" y="765"/>
                    </a:cubicBezTo>
                    <a:cubicBezTo>
                      <a:pt x="1504" y="765"/>
                      <a:pt x="1600" y="716"/>
                      <a:pt x="1545" y="592"/>
                    </a:cubicBezTo>
                    <a:cubicBezTo>
                      <a:pt x="1392" y="194"/>
                      <a:pt x="1071"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2661428" y="4298512"/>
                <a:ext cx="45123" cy="23188"/>
              </a:xfrm>
              <a:custGeom>
                <a:avLst/>
                <a:gdLst/>
                <a:ahLst/>
                <a:cxnLst/>
                <a:rect l="l" t="t" r="r" b="b"/>
                <a:pathLst>
                  <a:path w="1981" h="1018" extrusionOk="0">
                    <a:moveTo>
                      <a:pt x="887" y="0"/>
                    </a:moveTo>
                    <a:cubicBezTo>
                      <a:pt x="647" y="0"/>
                      <a:pt x="412" y="90"/>
                      <a:pt x="229" y="273"/>
                    </a:cubicBezTo>
                    <a:cubicBezTo>
                      <a:pt x="1" y="501"/>
                      <a:pt x="1181" y="1017"/>
                      <a:pt x="1708" y="1017"/>
                    </a:cubicBezTo>
                    <a:cubicBezTo>
                      <a:pt x="1878" y="1017"/>
                      <a:pt x="1980" y="963"/>
                      <a:pt x="1943" y="827"/>
                    </a:cubicBezTo>
                    <a:cubicBezTo>
                      <a:pt x="1750" y="280"/>
                      <a:pt x="1311"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2498051" y="4578916"/>
                <a:ext cx="48448" cy="19110"/>
              </a:xfrm>
              <a:custGeom>
                <a:avLst/>
                <a:gdLst/>
                <a:ahLst/>
                <a:cxnLst/>
                <a:rect l="l" t="t" r="r" b="b"/>
                <a:pathLst>
                  <a:path w="2127" h="839" extrusionOk="0">
                    <a:moveTo>
                      <a:pt x="980" y="0"/>
                    </a:moveTo>
                    <a:cubicBezTo>
                      <a:pt x="602" y="0"/>
                      <a:pt x="257" y="208"/>
                      <a:pt x="92" y="565"/>
                    </a:cubicBezTo>
                    <a:cubicBezTo>
                      <a:pt x="0" y="749"/>
                      <a:pt x="453" y="839"/>
                      <a:pt x="935" y="839"/>
                    </a:cubicBezTo>
                    <a:cubicBezTo>
                      <a:pt x="1510" y="839"/>
                      <a:pt x="2126" y="711"/>
                      <a:pt x="1907" y="465"/>
                    </a:cubicBezTo>
                    <a:cubicBezTo>
                      <a:pt x="1632" y="144"/>
                      <a:pt x="1295"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2351712" y="4589029"/>
                <a:ext cx="79471" cy="31251"/>
              </a:xfrm>
              <a:custGeom>
                <a:avLst/>
                <a:gdLst/>
                <a:ahLst/>
                <a:cxnLst/>
                <a:rect l="l" t="t" r="r" b="b"/>
                <a:pathLst>
                  <a:path w="3489" h="1372" extrusionOk="0">
                    <a:moveTo>
                      <a:pt x="1662" y="1"/>
                    </a:moveTo>
                    <a:cubicBezTo>
                      <a:pt x="1033" y="1"/>
                      <a:pt x="441" y="326"/>
                      <a:pt x="165" y="878"/>
                    </a:cubicBezTo>
                    <a:cubicBezTo>
                      <a:pt x="0" y="1207"/>
                      <a:pt x="780" y="1372"/>
                      <a:pt x="1591" y="1372"/>
                    </a:cubicBezTo>
                    <a:cubicBezTo>
                      <a:pt x="2519" y="1372"/>
                      <a:pt x="3489" y="1157"/>
                      <a:pt x="3139" y="726"/>
                    </a:cubicBezTo>
                    <a:cubicBezTo>
                      <a:pt x="2728" y="224"/>
                      <a:pt x="2183"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2400932" y="4333975"/>
                <a:ext cx="36080" cy="14942"/>
              </a:xfrm>
              <a:custGeom>
                <a:avLst/>
                <a:gdLst/>
                <a:ahLst/>
                <a:cxnLst/>
                <a:rect l="l" t="t" r="r" b="b"/>
                <a:pathLst>
                  <a:path w="1584" h="656" extrusionOk="0">
                    <a:moveTo>
                      <a:pt x="744" y="0"/>
                    </a:moveTo>
                    <a:cubicBezTo>
                      <a:pt x="500" y="0"/>
                      <a:pt x="265" y="114"/>
                      <a:pt x="121" y="329"/>
                    </a:cubicBezTo>
                    <a:cubicBezTo>
                      <a:pt x="0" y="511"/>
                      <a:pt x="605" y="656"/>
                      <a:pt x="1054" y="656"/>
                    </a:cubicBezTo>
                    <a:cubicBezTo>
                      <a:pt x="1353" y="656"/>
                      <a:pt x="1583" y="591"/>
                      <a:pt x="1482" y="430"/>
                    </a:cubicBezTo>
                    <a:cubicBezTo>
                      <a:pt x="1297" y="139"/>
                      <a:pt x="1015"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2203710" y="4456696"/>
                <a:ext cx="49382" cy="22709"/>
              </a:xfrm>
              <a:custGeom>
                <a:avLst/>
                <a:gdLst/>
                <a:ahLst/>
                <a:cxnLst/>
                <a:rect l="l" t="t" r="r" b="b"/>
                <a:pathLst>
                  <a:path w="2168" h="997" extrusionOk="0">
                    <a:moveTo>
                      <a:pt x="994" y="1"/>
                    </a:moveTo>
                    <a:cubicBezTo>
                      <a:pt x="692" y="1"/>
                      <a:pt x="401" y="130"/>
                      <a:pt x="210" y="386"/>
                    </a:cubicBezTo>
                    <a:cubicBezTo>
                      <a:pt x="0" y="630"/>
                      <a:pt x="1122" y="996"/>
                      <a:pt x="1730" y="996"/>
                    </a:cubicBezTo>
                    <a:cubicBezTo>
                      <a:pt x="2000" y="996"/>
                      <a:pt x="2168" y="924"/>
                      <a:pt x="2075" y="739"/>
                    </a:cubicBezTo>
                    <a:cubicBezTo>
                      <a:pt x="1842" y="244"/>
                      <a:pt x="1407" y="1"/>
                      <a:pt x="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1975193" y="4309035"/>
                <a:ext cx="81248" cy="33255"/>
              </a:xfrm>
              <a:custGeom>
                <a:avLst/>
                <a:gdLst/>
                <a:ahLst/>
                <a:cxnLst/>
                <a:rect l="l" t="t" r="r" b="b"/>
                <a:pathLst>
                  <a:path w="3567" h="1460" extrusionOk="0">
                    <a:moveTo>
                      <a:pt x="1666" y="0"/>
                    </a:moveTo>
                    <a:cubicBezTo>
                      <a:pt x="959" y="0"/>
                      <a:pt x="320" y="411"/>
                      <a:pt x="109" y="1071"/>
                    </a:cubicBezTo>
                    <a:cubicBezTo>
                      <a:pt x="0" y="1345"/>
                      <a:pt x="457" y="1460"/>
                      <a:pt x="1050" y="1460"/>
                    </a:cubicBezTo>
                    <a:cubicBezTo>
                      <a:pt x="2097" y="1460"/>
                      <a:pt x="3567" y="1100"/>
                      <a:pt x="3084" y="617"/>
                    </a:cubicBezTo>
                    <a:cubicBezTo>
                      <a:pt x="2656" y="189"/>
                      <a:pt x="214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1990089" y="4414081"/>
                <a:ext cx="60725" cy="24623"/>
              </a:xfrm>
              <a:custGeom>
                <a:avLst/>
                <a:gdLst/>
                <a:ahLst/>
                <a:cxnLst/>
                <a:rect l="l" t="t" r="r" b="b"/>
                <a:pathLst>
                  <a:path w="2666" h="1081" extrusionOk="0">
                    <a:moveTo>
                      <a:pt x="1239" y="0"/>
                    </a:moveTo>
                    <a:cubicBezTo>
                      <a:pt x="790" y="0"/>
                      <a:pt x="369" y="228"/>
                      <a:pt x="161" y="644"/>
                    </a:cubicBezTo>
                    <a:cubicBezTo>
                      <a:pt x="0" y="912"/>
                      <a:pt x="796" y="1080"/>
                      <a:pt x="1500" y="1080"/>
                    </a:cubicBezTo>
                    <a:cubicBezTo>
                      <a:pt x="2118" y="1080"/>
                      <a:pt x="2666" y="950"/>
                      <a:pt x="2430" y="644"/>
                    </a:cubicBezTo>
                    <a:cubicBezTo>
                      <a:pt x="2112" y="203"/>
                      <a:pt x="1663"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2041655" y="4692662"/>
                <a:ext cx="61340" cy="25557"/>
              </a:xfrm>
              <a:custGeom>
                <a:avLst/>
                <a:gdLst/>
                <a:ahLst/>
                <a:cxnLst/>
                <a:rect l="l" t="t" r="r" b="b"/>
                <a:pathLst>
                  <a:path w="2693" h="1122" extrusionOk="0">
                    <a:moveTo>
                      <a:pt x="1262" y="0"/>
                    </a:moveTo>
                    <a:cubicBezTo>
                      <a:pt x="835" y="0"/>
                      <a:pt x="433" y="201"/>
                      <a:pt x="216" y="562"/>
                    </a:cubicBezTo>
                    <a:cubicBezTo>
                      <a:pt x="1" y="870"/>
                      <a:pt x="1063" y="1122"/>
                      <a:pt x="1832" y="1122"/>
                    </a:cubicBezTo>
                    <a:cubicBezTo>
                      <a:pt x="2322" y="1122"/>
                      <a:pt x="2692" y="1019"/>
                      <a:pt x="2535" y="764"/>
                    </a:cubicBezTo>
                    <a:cubicBezTo>
                      <a:pt x="2220" y="238"/>
                      <a:pt x="1726" y="0"/>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2013845" y="5068273"/>
                <a:ext cx="67786" cy="31046"/>
              </a:xfrm>
              <a:custGeom>
                <a:avLst/>
                <a:gdLst/>
                <a:ahLst/>
                <a:cxnLst/>
                <a:rect l="l" t="t" r="r" b="b"/>
                <a:pathLst>
                  <a:path w="2976" h="1363" extrusionOk="0">
                    <a:moveTo>
                      <a:pt x="1370" y="1"/>
                    </a:moveTo>
                    <a:cubicBezTo>
                      <a:pt x="955" y="1"/>
                      <a:pt x="551" y="171"/>
                      <a:pt x="278" y="507"/>
                    </a:cubicBezTo>
                    <a:cubicBezTo>
                      <a:pt x="1" y="887"/>
                      <a:pt x="1506" y="1363"/>
                      <a:pt x="2346" y="1363"/>
                    </a:cubicBezTo>
                    <a:cubicBezTo>
                      <a:pt x="2730" y="1363"/>
                      <a:pt x="2975" y="1264"/>
                      <a:pt x="2849" y="1011"/>
                    </a:cubicBezTo>
                    <a:cubicBezTo>
                      <a:pt x="2555" y="334"/>
                      <a:pt x="1952" y="1"/>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1794985" y="4306256"/>
                <a:ext cx="49610" cy="24805"/>
              </a:xfrm>
              <a:custGeom>
                <a:avLst/>
                <a:gdLst/>
                <a:ahLst/>
                <a:cxnLst/>
                <a:rect l="l" t="t" r="r" b="b"/>
                <a:pathLst>
                  <a:path w="2178" h="1089" extrusionOk="0">
                    <a:moveTo>
                      <a:pt x="974" y="0"/>
                    </a:moveTo>
                    <a:cubicBezTo>
                      <a:pt x="705" y="0"/>
                      <a:pt x="446" y="97"/>
                      <a:pt x="258" y="286"/>
                    </a:cubicBezTo>
                    <a:cubicBezTo>
                      <a:pt x="0" y="580"/>
                      <a:pt x="1217" y="1088"/>
                      <a:pt x="1817" y="1088"/>
                    </a:cubicBezTo>
                    <a:cubicBezTo>
                      <a:pt x="2040" y="1088"/>
                      <a:pt x="2178" y="1018"/>
                      <a:pt x="2123" y="840"/>
                    </a:cubicBezTo>
                    <a:cubicBezTo>
                      <a:pt x="1902" y="272"/>
                      <a:pt x="142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1760774" y="4563746"/>
                <a:ext cx="80064" cy="40225"/>
              </a:xfrm>
              <a:custGeom>
                <a:avLst/>
                <a:gdLst/>
                <a:ahLst/>
                <a:cxnLst/>
                <a:rect l="l" t="t" r="r" b="b"/>
                <a:pathLst>
                  <a:path w="3515" h="1766" extrusionOk="0">
                    <a:moveTo>
                      <a:pt x="1615" y="0"/>
                    </a:moveTo>
                    <a:cubicBezTo>
                      <a:pt x="1186" y="0"/>
                      <a:pt x="766" y="158"/>
                      <a:pt x="449" y="475"/>
                    </a:cubicBezTo>
                    <a:cubicBezTo>
                      <a:pt x="1" y="886"/>
                      <a:pt x="2040" y="1766"/>
                      <a:pt x="2986" y="1766"/>
                    </a:cubicBezTo>
                    <a:cubicBezTo>
                      <a:pt x="3318" y="1766"/>
                      <a:pt x="3515" y="1658"/>
                      <a:pt x="3423" y="1383"/>
                    </a:cubicBezTo>
                    <a:cubicBezTo>
                      <a:pt x="3105" y="461"/>
                      <a:pt x="2347" y="0"/>
                      <a:pt x="1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1932259" y="4519810"/>
                <a:ext cx="79198" cy="31957"/>
              </a:xfrm>
              <a:custGeom>
                <a:avLst/>
                <a:gdLst/>
                <a:ahLst/>
                <a:cxnLst/>
                <a:rect l="l" t="t" r="r" b="b"/>
                <a:pathLst>
                  <a:path w="3477" h="1403" extrusionOk="0">
                    <a:moveTo>
                      <a:pt x="1634" y="0"/>
                    </a:moveTo>
                    <a:cubicBezTo>
                      <a:pt x="1023" y="0"/>
                      <a:pt x="446" y="308"/>
                      <a:pt x="180" y="841"/>
                    </a:cubicBezTo>
                    <a:cubicBezTo>
                      <a:pt x="0" y="1200"/>
                      <a:pt x="940" y="1402"/>
                      <a:pt x="1822" y="1402"/>
                    </a:cubicBezTo>
                    <a:cubicBezTo>
                      <a:pt x="2676" y="1402"/>
                      <a:pt x="3476" y="1213"/>
                      <a:pt x="3154" y="791"/>
                    </a:cubicBezTo>
                    <a:cubicBezTo>
                      <a:pt x="2750" y="245"/>
                      <a:pt x="2179" y="0"/>
                      <a:pt x="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2242703" y="4235421"/>
                <a:ext cx="64757" cy="25853"/>
              </a:xfrm>
              <a:custGeom>
                <a:avLst/>
                <a:gdLst/>
                <a:ahLst/>
                <a:cxnLst/>
                <a:rect l="l" t="t" r="r" b="b"/>
                <a:pathLst>
                  <a:path w="2843" h="1135" extrusionOk="0">
                    <a:moveTo>
                      <a:pt x="1364" y="1"/>
                    </a:moveTo>
                    <a:cubicBezTo>
                      <a:pt x="837" y="1"/>
                      <a:pt x="338" y="292"/>
                      <a:pt x="111" y="774"/>
                    </a:cubicBezTo>
                    <a:cubicBezTo>
                      <a:pt x="1" y="1017"/>
                      <a:pt x="557" y="1134"/>
                      <a:pt x="1171" y="1134"/>
                    </a:cubicBezTo>
                    <a:cubicBezTo>
                      <a:pt x="1959" y="1134"/>
                      <a:pt x="2843" y="941"/>
                      <a:pt x="2531" y="573"/>
                    </a:cubicBezTo>
                    <a:cubicBezTo>
                      <a:pt x="2201" y="176"/>
                      <a:pt x="1774" y="1"/>
                      <a:pt x="1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1706976" y="4468403"/>
                <a:ext cx="44530" cy="18108"/>
              </a:xfrm>
              <a:custGeom>
                <a:avLst/>
                <a:gdLst/>
                <a:ahLst/>
                <a:cxnLst/>
                <a:rect l="l" t="t" r="r" b="b"/>
                <a:pathLst>
                  <a:path w="1955" h="795" extrusionOk="0">
                    <a:moveTo>
                      <a:pt x="940" y="0"/>
                    </a:moveTo>
                    <a:cubicBezTo>
                      <a:pt x="552" y="0"/>
                      <a:pt x="188" y="218"/>
                      <a:pt x="38" y="578"/>
                    </a:cubicBezTo>
                    <a:cubicBezTo>
                      <a:pt x="0" y="729"/>
                      <a:pt x="280" y="795"/>
                      <a:pt x="624" y="795"/>
                    </a:cubicBezTo>
                    <a:cubicBezTo>
                      <a:pt x="1199" y="795"/>
                      <a:pt x="1954" y="610"/>
                      <a:pt x="1702" y="326"/>
                    </a:cubicBezTo>
                    <a:cubicBezTo>
                      <a:pt x="1477" y="101"/>
                      <a:pt x="1203" y="0"/>
                      <a:pt x="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1716428" y="4298489"/>
                <a:ext cx="37196" cy="15603"/>
              </a:xfrm>
              <a:custGeom>
                <a:avLst/>
                <a:gdLst/>
                <a:ahLst/>
                <a:cxnLst/>
                <a:rect l="l" t="t" r="r" b="b"/>
                <a:pathLst>
                  <a:path w="1633" h="685" extrusionOk="0">
                    <a:moveTo>
                      <a:pt x="756" y="1"/>
                    </a:moveTo>
                    <a:cubicBezTo>
                      <a:pt x="506" y="1"/>
                      <a:pt x="268" y="114"/>
                      <a:pt x="127" y="324"/>
                    </a:cubicBezTo>
                    <a:cubicBezTo>
                      <a:pt x="0" y="514"/>
                      <a:pt x="691" y="685"/>
                      <a:pt x="1158" y="685"/>
                    </a:cubicBezTo>
                    <a:cubicBezTo>
                      <a:pt x="1434" y="685"/>
                      <a:pt x="1632" y="625"/>
                      <a:pt x="1539" y="475"/>
                    </a:cubicBezTo>
                    <a:cubicBezTo>
                      <a:pt x="1350" y="151"/>
                      <a:pt x="1045" y="1"/>
                      <a:pt x="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1543167" y="4399003"/>
                <a:ext cx="36080" cy="15375"/>
              </a:xfrm>
              <a:custGeom>
                <a:avLst/>
                <a:gdLst/>
                <a:ahLst/>
                <a:cxnLst/>
                <a:rect l="l" t="t" r="r" b="b"/>
                <a:pathLst>
                  <a:path w="1584" h="675" extrusionOk="0">
                    <a:moveTo>
                      <a:pt x="745" y="1"/>
                    </a:moveTo>
                    <a:cubicBezTo>
                      <a:pt x="488" y="1"/>
                      <a:pt x="245" y="126"/>
                      <a:pt x="122" y="348"/>
                    </a:cubicBezTo>
                    <a:cubicBezTo>
                      <a:pt x="1" y="529"/>
                      <a:pt x="606" y="674"/>
                      <a:pt x="1054" y="674"/>
                    </a:cubicBezTo>
                    <a:cubicBezTo>
                      <a:pt x="1354" y="674"/>
                      <a:pt x="1584" y="610"/>
                      <a:pt x="1483" y="449"/>
                    </a:cubicBezTo>
                    <a:cubicBezTo>
                      <a:pt x="1302" y="139"/>
                      <a:pt x="1016"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1733761" y="4970128"/>
                <a:ext cx="63686" cy="29770"/>
              </a:xfrm>
              <a:custGeom>
                <a:avLst/>
                <a:gdLst/>
                <a:ahLst/>
                <a:cxnLst/>
                <a:rect l="l" t="t" r="r" b="b"/>
                <a:pathLst>
                  <a:path w="2796" h="1307" extrusionOk="0">
                    <a:moveTo>
                      <a:pt x="1295" y="0"/>
                    </a:moveTo>
                    <a:cubicBezTo>
                      <a:pt x="925" y="0"/>
                      <a:pt x="567" y="146"/>
                      <a:pt x="324" y="429"/>
                    </a:cubicBezTo>
                    <a:cubicBezTo>
                      <a:pt x="1" y="753"/>
                      <a:pt x="1520" y="1306"/>
                      <a:pt x="2293" y="1306"/>
                    </a:cubicBezTo>
                    <a:cubicBezTo>
                      <a:pt x="2605" y="1306"/>
                      <a:pt x="2795" y="1216"/>
                      <a:pt x="2694" y="984"/>
                    </a:cubicBezTo>
                    <a:cubicBezTo>
                      <a:pt x="2422" y="321"/>
                      <a:pt x="1845" y="0"/>
                      <a:pt x="1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1491669" y="4633648"/>
                <a:ext cx="69700" cy="31889"/>
              </a:xfrm>
              <a:custGeom>
                <a:avLst/>
                <a:gdLst/>
                <a:ahLst/>
                <a:cxnLst/>
                <a:rect l="l" t="t" r="r" b="b"/>
                <a:pathLst>
                  <a:path w="3060" h="1400" extrusionOk="0">
                    <a:moveTo>
                      <a:pt x="1409" y="1"/>
                    </a:moveTo>
                    <a:cubicBezTo>
                      <a:pt x="991" y="1"/>
                      <a:pt x="588" y="167"/>
                      <a:pt x="316" y="481"/>
                    </a:cubicBezTo>
                    <a:cubicBezTo>
                      <a:pt x="0" y="867"/>
                      <a:pt x="1586" y="1399"/>
                      <a:pt x="2446" y="1399"/>
                    </a:cubicBezTo>
                    <a:cubicBezTo>
                      <a:pt x="2823" y="1399"/>
                      <a:pt x="3060" y="1297"/>
                      <a:pt x="2937" y="1036"/>
                    </a:cubicBezTo>
                    <a:cubicBezTo>
                      <a:pt x="2613" y="329"/>
                      <a:pt x="1997" y="1"/>
                      <a:pt x="1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1260943" y="4492068"/>
                <a:ext cx="50202" cy="22892"/>
              </a:xfrm>
              <a:custGeom>
                <a:avLst/>
                <a:gdLst/>
                <a:ahLst/>
                <a:cxnLst/>
                <a:rect l="l" t="t" r="r" b="b"/>
                <a:pathLst>
                  <a:path w="2204" h="1005" extrusionOk="0">
                    <a:moveTo>
                      <a:pt x="1010" y="1"/>
                    </a:moveTo>
                    <a:cubicBezTo>
                      <a:pt x="710" y="1"/>
                      <a:pt x="418" y="118"/>
                      <a:pt x="211" y="345"/>
                    </a:cubicBezTo>
                    <a:cubicBezTo>
                      <a:pt x="1" y="626"/>
                      <a:pt x="1134" y="1005"/>
                      <a:pt x="1757" y="1005"/>
                    </a:cubicBezTo>
                    <a:cubicBezTo>
                      <a:pt x="2029" y="1005"/>
                      <a:pt x="2204" y="932"/>
                      <a:pt x="2127" y="749"/>
                    </a:cubicBezTo>
                    <a:cubicBezTo>
                      <a:pt x="1889" y="243"/>
                      <a:pt x="1441"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1339203" y="4713754"/>
                <a:ext cx="60862" cy="24395"/>
              </a:xfrm>
              <a:custGeom>
                <a:avLst/>
                <a:gdLst/>
                <a:ahLst/>
                <a:cxnLst/>
                <a:rect l="l" t="t" r="r" b="b"/>
                <a:pathLst>
                  <a:path w="2672" h="1071" extrusionOk="0">
                    <a:moveTo>
                      <a:pt x="1269" y="0"/>
                    </a:moveTo>
                    <a:cubicBezTo>
                      <a:pt x="753" y="0"/>
                      <a:pt x="277" y="281"/>
                      <a:pt x="103" y="746"/>
                    </a:cubicBezTo>
                    <a:cubicBezTo>
                      <a:pt x="1" y="970"/>
                      <a:pt x="436" y="1071"/>
                      <a:pt x="957" y="1071"/>
                    </a:cubicBezTo>
                    <a:cubicBezTo>
                      <a:pt x="1722" y="1071"/>
                      <a:pt x="2671" y="853"/>
                      <a:pt x="2371" y="493"/>
                    </a:cubicBezTo>
                    <a:cubicBezTo>
                      <a:pt x="2051" y="152"/>
                      <a:pt x="1649" y="0"/>
                      <a:pt x="1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1279255" y="4763885"/>
                <a:ext cx="47901" cy="21844"/>
              </a:xfrm>
              <a:custGeom>
                <a:avLst/>
                <a:gdLst/>
                <a:ahLst/>
                <a:cxnLst/>
                <a:rect l="l" t="t" r="r" b="b"/>
                <a:pathLst>
                  <a:path w="2103" h="959" extrusionOk="0">
                    <a:moveTo>
                      <a:pt x="954" y="1"/>
                    </a:moveTo>
                    <a:cubicBezTo>
                      <a:pt x="670" y="1"/>
                      <a:pt x="397" y="106"/>
                      <a:pt x="214" y="309"/>
                    </a:cubicBezTo>
                    <a:cubicBezTo>
                      <a:pt x="0" y="558"/>
                      <a:pt x="1121" y="959"/>
                      <a:pt x="1708" y="959"/>
                    </a:cubicBezTo>
                    <a:cubicBezTo>
                      <a:pt x="1951" y="959"/>
                      <a:pt x="2103" y="890"/>
                      <a:pt x="2029" y="712"/>
                    </a:cubicBezTo>
                    <a:cubicBezTo>
                      <a:pt x="1818" y="231"/>
                      <a:pt x="1374" y="1"/>
                      <a:pt x="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1464019" y="5141682"/>
                <a:ext cx="43027" cy="19976"/>
              </a:xfrm>
              <a:custGeom>
                <a:avLst/>
                <a:gdLst/>
                <a:ahLst/>
                <a:cxnLst/>
                <a:rect l="l" t="t" r="r" b="b"/>
                <a:pathLst>
                  <a:path w="1889" h="877" extrusionOk="0">
                    <a:moveTo>
                      <a:pt x="860" y="0"/>
                    </a:moveTo>
                    <a:cubicBezTo>
                      <a:pt x="623" y="0"/>
                      <a:pt x="392" y="85"/>
                      <a:pt x="219" y="258"/>
                    </a:cubicBezTo>
                    <a:cubicBezTo>
                      <a:pt x="1" y="476"/>
                      <a:pt x="1039" y="877"/>
                      <a:pt x="1561" y="877"/>
                    </a:cubicBezTo>
                    <a:cubicBezTo>
                      <a:pt x="1763" y="877"/>
                      <a:pt x="1888" y="816"/>
                      <a:pt x="1832" y="661"/>
                    </a:cubicBezTo>
                    <a:cubicBezTo>
                      <a:pt x="1645" y="224"/>
                      <a:pt x="1245" y="0"/>
                      <a:pt x="8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1312668" y="5049641"/>
                <a:ext cx="59518" cy="24942"/>
              </a:xfrm>
              <a:custGeom>
                <a:avLst/>
                <a:gdLst/>
                <a:ahLst/>
                <a:cxnLst/>
                <a:rect l="l" t="t" r="r" b="b"/>
                <a:pathLst>
                  <a:path w="2613" h="1095" extrusionOk="0">
                    <a:moveTo>
                      <a:pt x="1223" y="1"/>
                    </a:moveTo>
                    <a:cubicBezTo>
                      <a:pt x="802" y="1"/>
                      <a:pt x="405" y="201"/>
                      <a:pt x="209" y="568"/>
                    </a:cubicBezTo>
                    <a:cubicBezTo>
                      <a:pt x="0" y="867"/>
                      <a:pt x="976" y="1095"/>
                      <a:pt x="1712" y="1095"/>
                    </a:cubicBezTo>
                    <a:cubicBezTo>
                      <a:pt x="2219" y="1095"/>
                      <a:pt x="2612" y="987"/>
                      <a:pt x="2427" y="720"/>
                    </a:cubicBezTo>
                    <a:cubicBezTo>
                      <a:pt x="2142" y="226"/>
                      <a:pt x="1669"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1023110" y="4780011"/>
                <a:ext cx="66625" cy="29383"/>
              </a:xfrm>
              <a:custGeom>
                <a:avLst/>
                <a:gdLst/>
                <a:ahLst/>
                <a:cxnLst/>
                <a:rect l="l" t="t" r="r" b="b"/>
                <a:pathLst>
                  <a:path w="2925" h="1290" extrusionOk="0">
                    <a:moveTo>
                      <a:pt x="1369" y="0"/>
                    </a:moveTo>
                    <a:cubicBezTo>
                      <a:pt x="944" y="0"/>
                      <a:pt x="533" y="177"/>
                      <a:pt x="268" y="509"/>
                    </a:cubicBezTo>
                    <a:cubicBezTo>
                      <a:pt x="0" y="877"/>
                      <a:pt x="1376" y="1289"/>
                      <a:pt x="2214" y="1289"/>
                    </a:cubicBezTo>
                    <a:cubicBezTo>
                      <a:pt x="2638" y="1289"/>
                      <a:pt x="2924" y="1183"/>
                      <a:pt x="2789" y="912"/>
                    </a:cubicBezTo>
                    <a:cubicBezTo>
                      <a:pt x="2477" y="289"/>
                      <a:pt x="1912" y="0"/>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895675" y="4842032"/>
                <a:ext cx="40613" cy="17675"/>
              </a:xfrm>
              <a:custGeom>
                <a:avLst/>
                <a:gdLst/>
                <a:ahLst/>
                <a:cxnLst/>
                <a:rect l="l" t="t" r="r" b="b"/>
                <a:pathLst>
                  <a:path w="1783" h="776" extrusionOk="0">
                    <a:moveTo>
                      <a:pt x="849" y="1"/>
                    </a:moveTo>
                    <a:cubicBezTo>
                      <a:pt x="585" y="1"/>
                      <a:pt x="328" y="126"/>
                      <a:pt x="166" y="357"/>
                    </a:cubicBezTo>
                    <a:cubicBezTo>
                      <a:pt x="1" y="555"/>
                      <a:pt x="833" y="775"/>
                      <a:pt x="1340" y="775"/>
                    </a:cubicBezTo>
                    <a:cubicBezTo>
                      <a:pt x="1606" y="775"/>
                      <a:pt x="1783" y="714"/>
                      <a:pt x="1679" y="558"/>
                    </a:cubicBezTo>
                    <a:cubicBezTo>
                      <a:pt x="1487" y="176"/>
                      <a:pt x="1163" y="1"/>
                      <a:pt x="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879549" y="4986254"/>
                <a:ext cx="72752" cy="32572"/>
              </a:xfrm>
              <a:custGeom>
                <a:avLst/>
                <a:gdLst/>
                <a:ahLst/>
                <a:cxnLst/>
                <a:rect l="l" t="t" r="r" b="b"/>
                <a:pathLst>
                  <a:path w="3194" h="1430" extrusionOk="0">
                    <a:moveTo>
                      <a:pt x="1482" y="0"/>
                    </a:moveTo>
                    <a:cubicBezTo>
                      <a:pt x="1012" y="0"/>
                      <a:pt x="558" y="201"/>
                      <a:pt x="269" y="579"/>
                    </a:cubicBezTo>
                    <a:cubicBezTo>
                      <a:pt x="0" y="982"/>
                      <a:pt x="1524" y="1430"/>
                      <a:pt x="2435" y="1430"/>
                    </a:cubicBezTo>
                    <a:cubicBezTo>
                      <a:pt x="2891" y="1430"/>
                      <a:pt x="3193" y="1318"/>
                      <a:pt x="3042" y="1032"/>
                    </a:cubicBezTo>
                    <a:cubicBezTo>
                      <a:pt x="2703" y="326"/>
                      <a:pt x="2080" y="0"/>
                      <a:pt x="1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2688327" y="4355226"/>
                <a:ext cx="44143" cy="18154"/>
              </a:xfrm>
              <a:custGeom>
                <a:avLst/>
                <a:gdLst/>
                <a:ahLst/>
                <a:cxnLst/>
                <a:rect l="l" t="t" r="r" b="b"/>
                <a:pathLst>
                  <a:path w="1938" h="797" extrusionOk="0">
                    <a:moveTo>
                      <a:pt x="922" y="0"/>
                    </a:moveTo>
                    <a:cubicBezTo>
                      <a:pt x="586" y="0"/>
                      <a:pt x="264" y="166"/>
                      <a:pt x="107" y="455"/>
                    </a:cubicBezTo>
                    <a:cubicBezTo>
                      <a:pt x="1" y="668"/>
                      <a:pt x="568" y="796"/>
                      <a:pt x="1075" y="796"/>
                    </a:cubicBezTo>
                    <a:cubicBezTo>
                      <a:pt x="1530" y="796"/>
                      <a:pt x="1937" y="693"/>
                      <a:pt x="1771" y="455"/>
                    </a:cubicBezTo>
                    <a:cubicBezTo>
                      <a:pt x="1553" y="141"/>
                      <a:pt x="1231"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2114266" y="4847521"/>
                <a:ext cx="25215" cy="9977"/>
              </a:xfrm>
              <a:custGeom>
                <a:avLst/>
                <a:gdLst/>
                <a:ahLst/>
                <a:cxnLst/>
                <a:rect l="l" t="t" r="r" b="b"/>
                <a:pathLst>
                  <a:path w="1107" h="438" extrusionOk="0">
                    <a:moveTo>
                      <a:pt x="552" y="1"/>
                    </a:moveTo>
                    <a:cubicBezTo>
                      <a:pt x="356" y="1"/>
                      <a:pt x="161" y="105"/>
                      <a:pt x="53" y="267"/>
                    </a:cubicBezTo>
                    <a:cubicBezTo>
                      <a:pt x="0" y="373"/>
                      <a:pt x="326" y="438"/>
                      <a:pt x="616" y="438"/>
                    </a:cubicBezTo>
                    <a:cubicBezTo>
                      <a:pt x="875" y="438"/>
                      <a:pt x="1106" y="386"/>
                      <a:pt x="1011" y="267"/>
                    </a:cubicBezTo>
                    <a:cubicBezTo>
                      <a:pt x="894" y="79"/>
                      <a:pt x="722"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2804852" y="4658930"/>
                <a:ext cx="49336" cy="19885"/>
              </a:xfrm>
              <a:custGeom>
                <a:avLst/>
                <a:gdLst/>
                <a:ahLst/>
                <a:cxnLst/>
                <a:rect l="l" t="t" r="r" b="b"/>
                <a:pathLst>
                  <a:path w="2166" h="873" extrusionOk="0">
                    <a:moveTo>
                      <a:pt x="1028" y="1"/>
                    </a:moveTo>
                    <a:cubicBezTo>
                      <a:pt x="661" y="1"/>
                      <a:pt x="316" y="192"/>
                      <a:pt x="133" y="531"/>
                    </a:cubicBezTo>
                    <a:cubicBezTo>
                      <a:pt x="0" y="744"/>
                      <a:pt x="625" y="872"/>
                      <a:pt x="1193" y="872"/>
                    </a:cubicBezTo>
                    <a:cubicBezTo>
                      <a:pt x="1702" y="872"/>
                      <a:pt x="2165" y="769"/>
                      <a:pt x="1999" y="531"/>
                    </a:cubicBezTo>
                    <a:cubicBezTo>
                      <a:pt x="1731" y="166"/>
                      <a:pt x="1370" y="1"/>
                      <a:pt x="1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1583709" y="4852555"/>
                <a:ext cx="51569" cy="21183"/>
              </a:xfrm>
              <a:custGeom>
                <a:avLst/>
                <a:gdLst/>
                <a:ahLst/>
                <a:cxnLst/>
                <a:rect l="l" t="t" r="r" b="b"/>
                <a:pathLst>
                  <a:path w="2264" h="930" extrusionOk="0">
                    <a:moveTo>
                      <a:pt x="1072" y="0"/>
                    </a:moveTo>
                    <a:cubicBezTo>
                      <a:pt x="672" y="0"/>
                      <a:pt x="292" y="206"/>
                      <a:pt x="106" y="550"/>
                    </a:cubicBezTo>
                    <a:cubicBezTo>
                      <a:pt x="0" y="788"/>
                      <a:pt x="658" y="929"/>
                      <a:pt x="1249" y="929"/>
                    </a:cubicBezTo>
                    <a:cubicBezTo>
                      <a:pt x="1784" y="929"/>
                      <a:pt x="2264" y="814"/>
                      <a:pt x="2072" y="550"/>
                    </a:cubicBezTo>
                    <a:cubicBezTo>
                      <a:pt x="1809" y="167"/>
                      <a:pt x="1433"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2693497" y="4774340"/>
                <a:ext cx="57331" cy="23324"/>
              </a:xfrm>
              <a:custGeom>
                <a:avLst/>
                <a:gdLst/>
                <a:ahLst/>
                <a:cxnLst/>
                <a:rect l="l" t="t" r="r" b="b"/>
                <a:pathLst>
                  <a:path w="2517" h="1024" extrusionOk="0">
                    <a:moveTo>
                      <a:pt x="1179" y="1"/>
                    </a:moveTo>
                    <a:cubicBezTo>
                      <a:pt x="749" y="1"/>
                      <a:pt x="340" y="216"/>
                      <a:pt x="132" y="606"/>
                    </a:cubicBezTo>
                    <a:cubicBezTo>
                      <a:pt x="0" y="870"/>
                      <a:pt x="722" y="1023"/>
                      <a:pt x="1377" y="1023"/>
                    </a:cubicBezTo>
                    <a:cubicBezTo>
                      <a:pt x="1975" y="1023"/>
                      <a:pt x="2516" y="895"/>
                      <a:pt x="2300" y="606"/>
                    </a:cubicBezTo>
                    <a:cubicBezTo>
                      <a:pt x="2007" y="191"/>
                      <a:pt x="1584"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3125295" y="5024245"/>
                <a:ext cx="33301" cy="12961"/>
              </a:xfrm>
              <a:custGeom>
                <a:avLst/>
                <a:gdLst/>
                <a:ahLst/>
                <a:cxnLst/>
                <a:rect l="l" t="t" r="r" b="b"/>
                <a:pathLst>
                  <a:path w="1462" h="569" extrusionOk="0">
                    <a:moveTo>
                      <a:pt x="693" y="0"/>
                    </a:moveTo>
                    <a:cubicBezTo>
                      <a:pt x="446" y="0"/>
                      <a:pt x="209" y="115"/>
                      <a:pt x="79" y="322"/>
                    </a:cubicBezTo>
                    <a:cubicBezTo>
                      <a:pt x="1" y="479"/>
                      <a:pt x="412" y="568"/>
                      <a:pt x="789" y="568"/>
                    </a:cubicBezTo>
                    <a:cubicBezTo>
                      <a:pt x="1139" y="568"/>
                      <a:pt x="1461" y="492"/>
                      <a:pt x="1340" y="322"/>
                    </a:cubicBezTo>
                    <a:cubicBezTo>
                      <a:pt x="1169" y="102"/>
                      <a:pt x="926"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3572536" y="5074764"/>
                <a:ext cx="30317" cy="12551"/>
              </a:xfrm>
              <a:custGeom>
                <a:avLst/>
                <a:gdLst/>
                <a:ahLst/>
                <a:cxnLst/>
                <a:rect l="l" t="t" r="r" b="b"/>
                <a:pathLst>
                  <a:path w="1331" h="551" extrusionOk="0">
                    <a:moveTo>
                      <a:pt x="597" y="1"/>
                    </a:moveTo>
                    <a:cubicBezTo>
                      <a:pt x="369" y="1"/>
                      <a:pt x="159" y="115"/>
                      <a:pt x="55" y="322"/>
                    </a:cubicBezTo>
                    <a:cubicBezTo>
                      <a:pt x="0" y="459"/>
                      <a:pt x="418" y="551"/>
                      <a:pt x="772" y="551"/>
                    </a:cubicBezTo>
                    <a:cubicBezTo>
                      <a:pt x="1074" y="551"/>
                      <a:pt x="1330" y="484"/>
                      <a:pt x="1214" y="322"/>
                    </a:cubicBezTo>
                    <a:cubicBezTo>
                      <a:pt x="1043" y="102"/>
                      <a:pt x="812"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407201" y="5059390"/>
                <a:ext cx="46489" cy="18564"/>
              </a:xfrm>
              <a:custGeom>
                <a:avLst/>
                <a:gdLst/>
                <a:ahLst/>
                <a:cxnLst/>
                <a:rect l="l" t="t" r="r" b="b"/>
                <a:pathLst>
                  <a:path w="2041" h="815" extrusionOk="0">
                    <a:moveTo>
                      <a:pt x="950" y="1"/>
                    </a:moveTo>
                    <a:cubicBezTo>
                      <a:pt x="595" y="1"/>
                      <a:pt x="262" y="179"/>
                      <a:pt x="104" y="493"/>
                    </a:cubicBezTo>
                    <a:cubicBezTo>
                      <a:pt x="1" y="701"/>
                      <a:pt x="565" y="815"/>
                      <a:pt x="1088" y="815"/>
                    </a:cubicBezTo>
                    <a:cubicBezTo>
                      <a:pt x="1582" y="815"/>
                      <a:pt x="2040" y="713"/>
                      <a:pt x="1869" y="493"/>
                    </a:cubicBezTo>
                    <a:cubicBezTo>
                      <a:pt x="1627" y="154"/>
                      <a:pt x="1279" y="1"/>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3579391" y="4862759"/>
                <a:ext cx="44143" cy="18154"/>
              </a:xfrm>
              <a:custGeom>
                <a:avLst/>
                <a:gdLst/>
                <a:ahLst/>
                <a:cxnLst/>
                <a:rect l="l" t="t" r="r" b="b"/>
                <a:pathLst>
                  <a:path w="1938" h="797" extrusionOk="0">
                    <a:moveTo>
                      <a:pt x="902" y="0"/>
                    </a:moveTo>
                    <a:cubicBezTo>
                      <a:pt x="572" y="0"/>
                      <a:pt x="264" y="166"/>
                      <a:pt x="107" y="455"/>
                    </a:cubicBezTo>
                    <a:cubicBezTo>
                      <a:pt x="0" y="668"/>
                      <a:pt x="567" y="796"/>
                      <a:pt x="1075" y="796"/>
                    </a:cubicBezTo>
                    <a:cubicBezTo>
                      <a:pt x="1530" y="796"/>
                      <a:pt x="1937" y="693"/>
                      <a:pt x="1770" y="455"/>
                    </a:cubicBezTo>
                    <a:cubicBezTo>
                      <a:pt x="1529" y="141"/>
                      <a:pt x="120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3809116" y="4614880"/>
                <a:ext cx="25238" cy="10387"/>
              </a:xfrm>
              <a:custGeom>
                <a:avLst/>
                <a:gdLst/>
                <a:ahLst/>
                <a:cxnLst/>
                <a:rect l="l" t="t" r="r" b="b"/>
                <a:pathLst>
                  <a:path w="1108" h="456" extrusionOk="0">
                    <a:moveTo>
                      <a:pt x="496" y="1"/>
                    </a:moveTo>
                    <a:cubicBezTo>
                      <a:pt x="305" y="1"/>
                      <a:pt x="132" y="90"/>
                      <a:pt x="53" y="247"/>
                    </a:cubicBezTo>
                    <a:cubicBezTo>
                      <a:pt x="0" y="379"/>
                      <a:pt x="320" y="455"/>
                      <a:pt x="607" y="455"/>
                    </a:cubicBezTo>
                    <a:cubicBezTo>
                      <a:pt x="870" y="455"/>
                      <a:pt x="1107" y="391"/>
                      <a:pt x="1011" y="247"/>
                    </a:cubicBezTo>
                    <a:cubicBezTo>
                      <a:pt x="866" y="77"/>
                      <a:pt x="674" y="1"/>
                      <a:pt x="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3597840" y="4661094"/>
                <a:ext cx="27515" cy="11252"/>
              </a:xfrm>
              <a:custGeom>
                <a:avLst/>
                <a:gdLst/>
                <a:ahLst/>
                <a:cxnLst/>
                <a:rect l="l" t="t" r="r" b="b"/>
                <a:pathLst>
                  <a:path w="1208" h="494" extrusionOk="0">
                    <a:moveTo>
                      <a:pt x="565" y="1"/>
                    </a:moveTo>
                    <a:cubicBezTo>
                      <a:pt x="355" y="1"/>
                      <a:pt x="157" y="102"/>
                      <a:pt x="53" y="285"/>
                    </a:cubicBezTo>
                    <a:cubicBezTo>
                      <a:pt x="0" y="416"/>
                      <a:pt x="347" y="493"/>
                      <a:pt x="661" y="493"/>
                    </a:cubicBezTo>
                    <a:cubicBezTo>
                      <a:pt x="948" y="493"/>
                      <a:pt x="1208" y="429"/>
                      <a:pt x="1112" y="285"/>
                    </a:cubicBezTo>
                    <a:cubicBezTo>
                      <a:pt x="965" y="90"/>
                      <a:pt x="760"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3204421" y="4458860"/>
                <a:ext cx="60725" cy="24623"/>
              </a:xfrm>
              <a:custGeom>
                <a:avLst/>
                <a:gdLst/>
                <a:ahLst/>
                <a:cxnLst/>
                <a:rect l="l" t="t" r="r" b="b"/>
                <a:pathLst>
                  <a:path w="2666" h="1081" extrusionOk="0">
                    <a:moveTo>
                      <a:pt x="1239" y="0"/>
                    </a:moveTo>
                    <a:cubicBezTo>
                      <a:pt x="777" y="0"/>
                      <a:pt x="342" y="229"/>
                      <a:pt x="135" y="644"/>
                    </a:cubicBezTo>
                    <a:cubicBezTo>
                      <a:pt x="0" y="912"/>
                      <a:pt x="794" y="1080"/>
                      <a:pt x="1498" y="1080"/>
                    </a:cubicBezTo>
                    <a:cubicBezTo>
                      <a:pt x="2117" y="1080"/>
                      <a:pt x="2666" y="950"/>
                      <a:pt x="2454" y="644"/>
                    </a:cubicBezTo>
                    <a:cubicBezTo>
                      <a:pt x="2136" y="203"/>
                      <a:pt x="1675" y="0"/>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2636578" y="4466444"/>
                <a:ext cx="63049" cy="25921"/>
              </a:xfrm>
              <a:custGeom>
                <a:avLst/>
                <a:gdLst/>
                <a:ahLst/>
                <a:cxnLst/>
                <a:rect l="l" t="t" r="r" b="b"/>
                <a:pathLst>
                  <a:path w="2768" h="1138" extrusionOk="0">
                    <a:moveTo>
                      <a:pt x="1328" y="1"/>
                    </a:moveTo>
                    <a:cubicBezTo>
                      <a:pt x="853" y="1"/>
                      <a:pt x="397" y="243"/>
                      <a:pt x="161" y="664"/>
                    </a:cubicBezTo>
                    <a:cubicBezTo>
                      <a:pt x="0" y="957"/>
                      <a:pt x="816" y="1138"/>
                      <a:pt x="1544" y="1138"/>
                    </a:cubicBezTo>
                    <a:cubicBezTo>
                      <a:pt x="2190" y="1138"/>
                      <a:pt x="2767" y="996"/>
                      <a:pt x="2530" y="664"/>
                    </a:cubicBezTo>
                    <a:cubicBezTo>
                      <a:pt x="2216" y="205"/>
                      <a:pt x="176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2469558" y="4674441"/>
                <a:ext cx="29793" cy="12141"/>
              </a:xfrm>
              <a:custGeom>
                <a:avLst/>
                <a:gdLst/>
                <a:ahLst/>
                <a:cxnLst/>
                <a:rect l="l" t="t" r="r" b="b"/>
                <a:pathLst>
                  <a:path w="1308" h="533" extrusionOk="0">
                    <a:moveTo>
                      <a:pt x="639" y="0"/>
                    </a:moveTo>
                    <a:cubicBezTo>
                      <a:pt x="411" y="0"/>
                      <a:pt x="190" y="116"/>
                      <a:pt x="83" y="304"/>
                    </a:cubicBezTo>
                    <a:cubicBezTo>
                      <a:pt x="1" y="440"/>
                      <a:pt x="406" y="532"/>
                      <a:pt x="755" y="532"/>
                    </a:cubicBezTo>
                    <a:cubicBezTo>
                      <a:pt x="1051" y="532"/>
                      <a:pt x="1308" y="466"/>
                      <a:pt x="1192" y="304"/>
                    </a:cubicBezTo>
                    <a:cubicBezTo>
                      <a:pt x="1050" y="91"/>
                      <a:pt x="842" y="0"/>
                      <a:pt x="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2094701" y="4715211"/>
                <a:ext cx="34440" cy="14259"/>
              </a:xfrm>
              <a:custGeom>
                <a:avLst/>
                <a:gdLst/>
                <a:ahLst/>
                <a:cxnLst/>
                <a:rect l="l" t="t" r="r" b="b"/>
                <a:pathLst>
                  <a:path w="1512" h="626" extrusionOk="0">
                    <a:moveTo>
                      <a:pt x="716" y="0"/>
                    </a:moveTo>
                    <a:cubicBezTo>
                      <a:pt x="456" y="0"/>
                      <a:pt x="211" y="141"/>
                      <a:pt x="106" y="379"/>
                    </a:cubicBezTo>
                    <a:cubicBezTo>
                      <a:pt x="1" y="536"/>
                      <a:pt x="426" y="625"/>
                      <a:pt x="817" y="625"/>
                    </a:cubicBezTo>
                    <a:cubicBezTo>
                      <a:pt x="1179" y="625"/>
                      <a:pt x="1511" y="549"/>
                      <a:pt x="1366" y="379"/>
                    </a:cubicBezTo>
                    <a:cubicBezTo>
                      <a:pt x="1198" y="116"/>
                      <a:pt x="95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1813343" y="4668701"/>
                <a:ext cx="45282" cy="18154"/>
              </a:xfrm>
              <a:custGeom>
                <a:avLst/>
                <a:gdLst/>
                <a:ahLst/>
                <a:cxnLst/>
                <a:rect l="l" t="t" r="r" b="b"/>
                <a:pathLst>
                  <a:path w="1988" h="797" extrusionOk="0">
                    <a:moveTo>
                      <a:pt x="947" y="0"/>
                    </a:moveTo>
                    <a:cubicBezTo>
                      <a:pt x="611" y="0"/>
                      <a:pt x="291" y="166"/>
                      <a:pt x="107" y="455"/>
                    </a:cubicBezTo>
                    <a:cubicBezTo>
                      <a:pt x="1" y="668"/>
                      <a:pt x="582" y="796"/>
                      <a:pt x="1103" y="796"/>
                    </a:cubicBezTo>
                    <a:cubicBezTo>
                      <a:pt x="1569" y="796"/>
                      <a:pt x="1988" y="693"/>
                      <a:pt x="1821" y="455"/>
                    </a:cubicBezTo>
                    <a:cubicBezTo>
                      <a:pt x="1579" y="141"/>
                      <a:pt x="1257"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1696863" y="4437769"/>
                <a:ext cx="34417" cy="13803"/>
              </a:xfrm>
              <a:custGeom>
                <a:avLst/>
                <a:gdLst/>
                <a:ahLst/>
                <a:cxnLst/>
                <a:rect l="l" t="t" r="r" b="b"/>
                <a:pathLst>
                  <a:path w="1511" h="606" extrusionOk="0">
                    <a:moveTo>
                      <a:pt x="697" y="0"/>
                    </a:moveTo>
                    <a:cubicBezTo>
                      <a:pt x="444" y="0"/>
                      <a:pt x="208" y="127"/>
                      <a:pt x="79" y="360"/>
                    </a:cubicBezTo>
                    <a:cubicBezTo>
                      <a:pt x="0" y="517"/>
                      <a:pt x="424" y="606"/>
                      <a:pt x="815" y="606"/>
                    </a:cubicBezTo>
                    <a:cubicBezTo>
                      <a:pt x="1177" y="606"/>
                      <a:pt x="1511" y="529"/>
                      <a:pt x="1389" y="360"/>
                    </a:cubicBezTo>
                    <a:cubicBezTo>
                      <a:pt x="1193" y="114"/>
                      <a:pt x="937" y="0"/>
                      <a:pt x="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1452266" y="4557756"/>
                <a:ext cx="26969" cy="11229"/>
              </a:xfrm>
              <a:custGeom>
                <a:avLst/>
                <a:gdLst/>
                <a:ahLst/>
                <a:cxnLst/>
                <a:rect l="l" t="t" r="r" b="b"/>
                <a:pathLst>
                  <a:path w="1184" h="493" extrusionOk="0">
                    <a:moveTo>
                      <a:pt x="546" y="1"/>
                    </a:moveTo>
                    <a:cubicBezTo>
                      <a:pt x="343" y="1"/>
                      <a:pt x="158" y="102"/>
                      <a:pt x="79" y="284"/>
                    </a:cubicBezTo>
                    <a:cubicBezTo>
                      <a:pt x="0" y="416"/>
                      <a:pt x="334" y="493"/>
                      <a:pt x="643" y="493"/>
                    </a:cubicBezTo>
                    <a:cubicBezTo>
                      <a:pt x="924" y="493"/>
                      <a:pt x="1184" y="429"/>
                      <a:pt x="1088" y="284"/>
                    </a:cubicBezTo>
                    <a:cubicBezTo>
                      <a:pt x="941" y="90"/>
                      <a:pt x="736" y="1"/>
                      <a:pt x="5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2929417" y="4708310"/>
                <a:ext cx="50361" cy="20340"/>
              </a:xfrm>
              <a:custGeom>
                <a:avLst/>
                <a:gdLst/>
                <a:ahLst/>
                <a:cxnLst/>
                <a:rect l="l" t="t" r="r" b="b"/>
                <a:pathLst>
                  <a:path w="2211" h="893" extrusionOk="0">
                    <a:moveTo>
                      <a:pt x="1030" y="1"/>
                    </a:moveTo>
                    <a:cubicBezTo>
                      <a:pt x="650" y="1"/>
                      <a:pt x="292" y="191"/>
                      <a:pt x="109" y="531"/>
                    </a:cubicBezTo>
                    <a:cubicBezTo>
                      <a:pt x="0" y="748"/>
                      <a:pt x="682" y="892"/>
                      <a:pt x="1271" y="892"/>
                    </a:cubicBezTo>
                    <a:cubicBezTo>
                      <a:pt x="1775" y="892"/>
                      <a:pt x="2211" y="787"/>
                      <a:pt x="2025" y="531"/>
                    </a:cubicBezTo>
                    <a:cubicBezTo>
                      <a:pt x="1757" y="166"/>
                      <a:pt x="1384" y="1"/>
                      <a:pt x="10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2773944" y="4878816"/>
                <a:ext cx="29816" cy="12551"/>
              </a:xfrm>
              <a:custGeom>
                <a:avLst/>
                <a:gdLst/>
                <a:ahLst/>
                <a:cxnLst/>
                <a:rect l="l" t="t" r="r" b="b"/>
                <a:pathLst>
                  <a:path w="1309" h="551" extrusionOk="0">
                    <a:moveTo>
                      <a:pt x="635" y="1"/>
                    </a:moveTo>
                    <a:cubicBezTo>
                      <a:pt x="406" y="1"/>
                      <a:pt x="186" y="117"/>
                      <a:pt x="79" y="304"/>
                    </a:cubicBezTo>
                    <a:cubicBezTo>
                      <a:pt x="0" y="462"/>
                      <a:pt x="370" y="551"/>
                      <a:pt x="709" y="551"/>
                    </a:cubicBezTo>
                    <a:cubicBezTo>
                      <a:pt x="1022" y="551"/>
                      <a:pt x="1309" y="474"/>
                      <a:pt x="1188" y="304"/>
                    </a:cubicBezTo>
                    <a:cubicBezTo>
                      <a:pt x="1046" y="92"/>
                      <a:pt x="837"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 name="Google Shape;1337;p53"/>
            <p:cNvSpPr/>
            <p:nvPr/>
          </p:nvSpPr>
          <p:spPr>
            <a:xfrm>
              <a:off x="541601" y="3096803"/>
              <a:ext cx="484614" cy="306972"/>
            </a:xfrm>
            <a:custGeom>
              <a:avLst/>
              <a:gdLst/>
              <a:ahLst/>
              <a:cxnLst/>
              <a:rect l="l" t="t" r="r" b="b"/>
              <a:pathLst>
                <a:path w="21276" h="13477" extrusionOk="0">
                  <a:moveTo>
                    <a:pt x="6362" y="1"/>
                  </a:moveTo>
                  <a:cubicBezTo>
                    <a:pt x="5958" y="1"/>
                    <a:pt x="5644" y="99"/>
                    <a:pt x="5445" y="318"/>
                  </a:cubicBezTo>
                  <a:cubicBezTo>
                    <a:pt x="3429" y="2587"/>
                    <a:pt x="1" y="13476"/>
                    <a:pt x="1" y="13476"/>
                  </a:cubicBezTo>
                  <a:cubicBezTo>
                    <a:pt x="1" y="13476"/>
                    <a:pt x="4689" y="10703"/>
                    <a:pt x="7815" y="9090"/>
                  </a:cubicBezTo>
                  <a:cubicBezTo>
                    <a:pt x="7160" y="8586"/>
                    <a:pt x="6403" y="8132"/>
                    <a:pt x="5647" y="7779"/>
                  </a:cubicBezTo>
                  <a:cubicBezTo>
                    <a:pt x="6081" y="7693"/>
                    <a:pt x="6534" y="7643"/>
                    <a:pt x="7005" y="7643"/>
                  </a:cubicBezTo>
                  <a:cubicBezTo>
                    <a:pt x="7629" y="7643"/>
                    <a:pt x="8285" y="7730"/>
                    <a:pt x="8974" y="7931"/>
                  </a:cubicBezTo>
                  <a:cubicBezTo>
                    <a:pt x="9227" y="8031"/>
                    <a:pt x="9479" y="8132"/>
                    <a:pt x="9781" y="8233"/>
                  </a:cubicBezTo>
                  <a:cubicBezTo>
                    <a:pt x="9781" y="8233"/>
                    <a:pt x="9832" y="8183"/>
                    <a:pt x="9882" y="8183"/>
                  </a:cubicBezTo>
                  <a:cubicBezTo>
                    <a:pt x="10689" y="7931"/>
                    <a:pt x="12302" y="7830"/>
                    <a:pt x="14066" y="7830"/>
                  </a:cubicBezTo>
                  <a:cubicBezTo>
                    <a:pt x="12302" y="6317"/>
                    <a:pt x="10386" y="5007"/>
                    <a:pt x="8319" y="4301"/>
                  </a:cubicBezTo>
                  <a:lnTo>
                    <a:pt x="8319" y="4301"/>
                  </a:lnTo>
                  <a:cubicBezTo>
                    <a:pt x="10638" y="4452"/>
                    <a:pt x="13008" y="5360"/>
                    <a:pt x="15226" y="6620"/>
                  </a:cubicBezTo>
                  <a:cubicBezTo>
                    <a:pt x="15932" y="7023"/>
                    <a:pt x="16688" y="7477"/>
                    <a:pt x="17394" y="7931"/>
                  </a:cubicBezTo>
                  <a:cubicBezTo>
                    <a:pt x="19511" y="8031"/>
                    <a:pt x="21276" y="8233"/>
                    <a:pt x="21276" y="8233"/>
                  </a:cubicBezTo>
                  <a:cubicBezTo>
                    <a:pt x="21276" y="8233"/>
                    <a:pt x="10053" y="1"/>
                    <a:pt x="6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523243" y="3218932"/>
              <a:ext cx="584521" cy="239963"/>
            </a:xfrm>
            <a:custGeom>
              <a:avLst/>
              <a:gdLst/>
              <a:ahLst/>
              <a:cxnLst/>
              <a:rect l="l" t="t" r="r" b="b"/>
              <a:pathLst>
                <a:path w="25662" h="10535" extrusionOk="0">
                  <a:moveTo>
                    <a:pt x="10993" y="1"/>
                  </a:moveTo>
                  <a:cubicBezTo>
                    <a:pt x="7567" y="1"/>
                    <a:pt x="0" y="9324"/>
                    <a:pt x="0" y="9324"/>
                  </a:cubicBezTo>
                  <a:cubicBezTo>
                    <a:pt x="4336" y="7812"/>
                    <a:pt x="10436" y="6198"/>
                    <a:pt x="10436" y="6198"/>
                  </a:cubicBezTo>
                  <a:cubicBezTo>
                    <a:pt x="10839" y="6350"/>
                    <a:pt x="11293" y="6501"/>
                    <a:pt x="11747" y="6652"/>
                  </a:cubicBezTo>
                  <a:cubicBezTo>
                    <a:pt x="11545" y="5392"/>
                    <a:pt x="11192" y="4132"/>
                    <a:pt x="10234" y="3174"/>
                  </a:cubicBezTo>
                  <a:lnTo>
                    <a:pt x="10234" y="3174"/>
                  </a:lnTo>
                  <a:cubicBezTo>
                    <a:pt x="10839" y="3476"/>
                    <a:pt x="11394" y="3930"/>
                    <a:pt x="11847" y="4484"/>
                  </a:cubicBezTo>
                  <a:cubicBezTo>
                    <a:pt x="12301" y="5039"/>
                    <a:pt x="12705" y="5694"/>
                    <a:pt x="13007" y="6299"/>
                  </a:cubicBezTo>
                  <a:cubicBezTo>
                    <a:pt x="13158" y="6602"/>
                    <a:pt x="13259" y="6904"/>
                    <a:pt x="13410" y="7156"/>
                  </a:cubicBezTo>
                  <a:cubicBezTo>
                    <a:pt x="14368" y="7459"/>
                    <a:pt x="15427" y="7761"/>
                    <a:pt x="16486" y="8064"/>
                  </a:cubicBezTo>
                  <a:cubicBezTo>
                    <a:pt x="16284" y="7106"/>
                    <a:pt x="16032" y="6198"/>
                    <a:pt x="15679" y="5241"/>
                  </a:cubicBezTo>
                  <a:lnTo>
                    <a:pt x="15679" y="5241"/>
                  </a:lnTo>
                  <a:cubicBezTo>
                    <a:pt x="16687" y="6198"/>
                    <a:pt x="17645" y="7257"/>
                    <a:pt x="18553" y="8366"/>
                  </a:cubicBezTo>
                  <a:cubicBezTo>
                    <a:pt x="18653" y="8467"/>
                    <a:pt x="18754" y="8618"/>
                    <a:pt x="18805" y="8719"/>
                  </a:cubicBezTo>
                  <a:cubicBezTo>
                    <a:pt x="22435" y="9728"/>
                    <a:pt x="25661" y="10534"/>
                    <a:pt x="25661" y="10534"/>
                  </a:cubicBezTo>
                  <a:cubicBezTo>
                    <a:pt x="25661" y="10534"/>
                    <a:pt x="16385" y="1913"/>
                    <a:pt x="11545" y="98"/>
                  </a:cubicBezTo>
                  <a:cubicBezTo>
                    <a:pt x="11376" y="32"/>
                    <a:pt x="11192" y="1"/>
                    <a:pt x="10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54348" y="3151741"/>
              <a:ext cx="629302" cy="279596"/>
            </a:xfrm>
            <a:custGeom>
              <a:avLst/>
              <a:gdLst/>
              <a:ahLst/>
              <a:cxnLst/>
              <a:rect l="l" t="t" r="r" b="b"/>
              <a:pathLst>
                <a:path w="27628" h="12275" extrusionOk="0">
                  <a:moveTo>
                    <a:pt x="15580" y="0"/>
                  </a:moveTo>
                  <a:cubicBezTo>
                    <a:pt x="11598" y="0"/>
                    <a:pt x="0" y="12274"/>
                    <a:pt x="0" y="12274"/>
                  </a:cubicBezTo>
                  <a:cubicBezTo>
                    <a:pt x="0" y="12274"/>
                    <a:pt x="2067" y="11619"/>
                    <a:pt x="4639" y="10863"/>
                  </a:cubicBezTo>
                  <a:cubicBezTo>
                    <a:pt x="5294" y="10207"/>
                    <a:pt x="6000" y="9602"/>
                    <a:pt x="6706" y="8997"/>
                  </a:cubicBezTo>
                  <a:cubicBezTo>
                    <a:pt x="8924" y="7132"/>
                    <a:pt x="11445" y="5569"/>
                    <a:pt x="14167" y="4712"/>
                  </a:cubicBezTo>
                  <a:lnTo>
                    <a:pt x="14167" y="4712"/>
                  </a:lnTo>
                  <a:cubicBezTo>
                    <a:pt x="11949" y="6023"/>
                    <a:pt x="10134" y="7838"/>
                    <a:pt x="8571" y="9804"/>
                  </a:cubicBezTo>
                  <a:cubicBezTo>
                    <a:pt x="10568" y="9328"/>
                    <a:pt x="12431" y="8943"/>
                    <a:pt x="13566" y="8943"/>
                  </a:cubicBezTo>
                  <a:cubicBezTo>
                    <a:pt x="13635" y="8943"/>
                    <a:pt x="13701" y="8944"/>
                    <a:pt x="13764" y="8947"/>
                  </a:cubicBezTo>
                  <a:lnTo>
                    <a:pt x="13915" y="8947"/>
                  </a:lnTo>
                  <a:cubicBezTo>
                    <a:pt x="14167" y="8745"/>
                    <a:pt x="14469" y="8544"/>
                    <a:pt x="14772" y="8392"/>
                  </a:cubicBezTo>
                  <a:cubicBezTo>
                    <a:pt x="16032" y="7737"/>
                    <a:pt x="17394" y="7434"/>
                    <a:pt x="18704" y="7283"/>
                  </a:cubicBezTo>
                  <a:lnTo>
                    <a:pt x="18704" y="7283"/>
                  </a:lnTo>
                  <a:cubicBezTo>
                    <a:pt x="17898" y="7838"/>
                    <a:pt x="17141" y="8493"/>
                    <a:pt x="16536" y="9199"/>
                  </a:cubicBezTo>
                  <a:cubicBezTo>
                    <a:pt x="20923" y="9804"/>
                    <a:pt x="27628" y="11115"/>
                    <a:pt x="27628" y="11115"/>
                  </a:cubicBezTo>
                  <a:cubicBezTo>
                    <a:pt x="27628" y="11115"/>
                    <a:pt x="19461" y="1687"/>
                    <a:pt x="16184" y="124"/>
                  </a:cubicBezTo>
                  <a:cubicBezTo>
                    <a:pt x="16010" y="40"/>
                    <a:pt x="15807" y="0"/>
                    <a:pt x="15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59330" y="3389962"/>
              <a:ext cx="517919" cy="468537"/>
            </a:xfrm>
            <a:custGeom>
              <a:avLst/>
              <a:gdLst/>
              <a:ahLst/>
              <a:cxnLst/>
              <a:rect l="l" t="t" r="r" b="b"/>
              <a:pathLst>
                <a:path w="22738" h="20570" extrusionOk="0">
                  <a:moveTo>
                    <a:pt x="22682" y="0"/>
                  </a:moveTo>
                  <a:cubicBezTo>
                    <a:pt x="21545" y="0"/>
                    <a:pt x="3331" y="48"/>
                    <a:pt x="1866" y="3076"/>
                  </a:cubicBezTo>
                  <a:cubicBezTo>
                    <a:pt x="1513" y="3832"/>
                    <a:pt x="1261" y="4790"/>
                    <a:pt x="1009" y="5848"/>
                  </a:cubicBezTo>
                  <a:cubicBezTo>
                    <a:pt x="1967" y="5243"/>
                    <a:pt x="3025" y="4739"/>
                    <a:pt x="4084" y="4487"/>
                  </a:cubicBezTo>
                  <a:lnTo>
                    <a:pt x="4084" y="4487"/>
                  </a:lnTo>
                  <a:cubicBezTo>
                    <a:pt x="2672" y="5243"/>
                    <a:pt x="1614" y="6352"/>
                    <a:pt x="706" y="7562"/>
                  </a:cubicBezTo>
                  <a:cubicBezTo>
                    <a:pt x="1" y="13209"/>
                    <a:pt x="605" y="20569"/>
                    <a:pt x="605" y="20569"/>
                  </a:cubicBezTo>
                  <a:cubicBezTo>
                    <a:pt x="605" y="20569"/>
                    <a:pt x="2420" y="17897"/>
                    <a:pt x="4487" y="14721"/>
                  </a:cubicBezTo>
                  <a:cubicBezTo>
                    <a:pt x="4437" y="12049"/>
                    <a:pt x="4588" y="9327"/>
                    <a:pt x="5395" y="6806"/>
                  </a:cubicBezTo>
                  <a:lnTo>
                    <a:pt x="5395" y="6806"/>
                  </a:lnTo>
                  <a:cubicBezTo>
                    <a:pt x="5294" y="8722"/>
                    <a:pt x="5546" y="10638"/>
                    <a:pt x="5949" y="12453"/>
                  </a:cubicBezTo>
                  <a:cubicBezTo>
                    <a:pt x="6857" y="11041"/>
                    <a:pt x="7714" y="9629"/>
                    <a:pt x="8420" y="8419"/>
                  </a:cubicBezTo>
                  <a:cubicBezTo>
                    <a:pt x="8521" y="6554"/>
                    <a:pt x="8722" y="4689"/>
                    <a:pt x="9428" y="3025"/>
                  </a:cubicBezTo>
                  <a:lnTo>
                    <a:pt x="9428" y="3025"/>
                  </a:lnTo>
                  <a:cubicBezTo>
                    <a:pt x="9176" y="4285"/>
                    <a:pt x="9226" y="5546"/>
                    <a:pt x="9327" y="6806"/>
                  </a:cubicBezTo>
                  <a:cubicBezTo>
                    <a:pt x="9478" y="6554"/>
                    <a:pt x="9579" y="6302"/>
                    <a:pt x="9731" y="6100"/>
                  </a:cubicBezTo>
                  <a:cubicBezTo>
                    <a:pt x="9731" y="6100"/>
                    <a:pt x="17847" y="4487"/>
                    <a:pt x="22738" y="0"/>
                  </a:cubicBezTo>
                  <a:cubicBezTo>
                    <a:pt x="22738" y="0"/>
                    <a:pt x="22719" y="0"/>
                    <a:pt x="22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541601" y="3389962"/>
              <a:ext cx="326154" cy="453595"/>
            </a:xfrm>
            <a:custGeom>
              <a:avLst/>
              <a:gdLst/>
              <a:ahLst/>
              <a:cxnLst/>
              <a:rect l="l" t="t" r="r" b="b"/>
              <a:pathLst>
                <a:path w="14319" h="19914" extrusionOk="0">
                  <a:moveTo>
                    <a:pt x="1" y="0"/>
                  </a:moveTo>
                  <a:cubicBezTo>
                    <a:pt x="1" y="0"/>
                    <a:pt x="3026" y="6151"/>
                    <a:pt x="4538" y="8117"/>
                  </a:cubicBezTo>
                  <a:cubicBezTo>
                    <a:pt x="4588" y="8218"/>
                    <a:pt x="4689" y="8369"/>
                    <a:pt x="4790" y="8520"/>
                  </a:cubicBezTo>
                  <a:cubicBezTo>
                    <a:pt x="4992" y="8117"/>
                    <a:pt x="5143" y="7663"/>
                    <a:pt x="5395" y="7310"/>
                  </a:cubicBezTo>
                  <a:cubicBezTo>
                    <a:pt x="5899" y="6252"/>
                    <a:pt x="6555" y="5294"/>
                    <a:pt x="7311" y="4487"/>
                  </a:cubicBezTo>
                  <a:lnTo>
                    <a:pt x="7311" y="4487"/>
                  </a:lnTo>
                  <a:cubicBezTo>
                    <a:pt x="6807" y="5495"/>
                    <a:pt x="6504" y="6554"/>
                    <a:pt x="6302" y="7613"/>
                  </a:cubicBezTo>
                  <a:cubicBezTo>
                    <a:pt x="6151" y="8419"/>
                    <a:pt x="6050" y="9226"/>
                    <a:pt x="6000" y="10033"/>
                  </a:cubicBezTo>
                  <a:cubicBezTo>
                    <a:pt x="6655" y="10890"/>
                    <a:pt x="7462" y="11898"/>
                    <a:pt x="8269" y="12957"/>
                  </a:cubicBezTo>
                  <a:cubicBezTo>
                    <a:pt x="8319" y="12402"/>
                    <a:pt x="8369" y="11898"/>
                    <a:pt x="8470" y="11343"/>
                  </a:cubicBezTo>
                  <a:cubicBezTo>
                    <a:pt x="8773" y="9881"/>
                    <a:pt x="9176" y="8369"/>
                    <a:pt x="10134" y="7260"/>
                  </a:cubicBezTo>
                  <a:lnTo>
                    <a:pt x="10134" y="7260"/>
                  </a:lnTo>
                  <a:cubicBezTo>
                    <a:pt x="9378" y="8470"/>
                    <a:pt x="9227" y="9982"/>
                    <a:pt x="9126" y="11394"/>
                  </a:cubicBezTo>
                  <a:cubicBezTo>
                    <a:pt x="9126" y="12352"/>
                    <a:pt x="9176" y="13259"/>
                    <a:pt x="9227" y="14217"/>
                  </a:cubicBezTo>
                  <a:cubicBezTo>
                    <a:pt x="11546" y="17091"/>
                    <a:pt x="13764" y="19914"/>
                    <a:pt x="13764" y="19914"/>
                  </a:cubicBezTo>
                  <a:cubicBezTo>
                    <a:pt x="13764" y="19914"/>
                    <a:pt x="14318" y="13663"/>
                    <a:pt x="14066" y="8571"/>
                  </a:cubicBezTo>
                  <a:cubicBezTo>
                    <a:pt x="13764" y="7814"/>
                    <a:pt x="13361" y="7058"/>
                    <a:pt x="12806" y="6352"/>
                  </a:cubicBezTo>
                  <a:lnTo>
                    <a:pt x="12806" y="6352"/>
                  </a:lnTo>
                  <a:cubicBezTo>
                    <a:pt x="13260" y="6655"/>
                    <a:pt x="13663" y="7008"/>
                    <a:pt x="14016" y="7361"/>
                  </a:cubicBezTo>
                  <a:cubicBezTo>
                    <a:pt x="13865" y="4840"/>
                    <a:pt x="13461" y="2823"/>
                    <a:pt x="12604" y="2370"/>
                  </a:cubicBezTo>
                  <a:cubicBezTo>
                    <a:pt x="10084" y="958"/>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232728" y="3389962"/>
              <a:ext cx="326131" cy="636181"/>
            </a:xfrm>
            <a:custGeom>
              <a:avLst/>
              <a:gdLst/>
              <a:ahLst/>
              <a:cxnLst/>
              <a:rect l="l" t="t" r="r" b="b"/>
              <a:pathLst>
                <a:path w="14318" h="27930" extrusionOk="0">
                  <a:moveTo>
                    <a:pt x="14318" y="0"/>
                  </a:moveTo>
                  <a:cubicBezTo>
                    <a:pt x="14318" y="0"/>
                    <a:pt x="9982" y="1664"/>
                    <a:pt x="6100" y="3479"/>
                  </a:cubicBezTo>
                  <a:cubicBezTo>
                    <a:pt x="7159" y="3428"/>
                    <a:pt x="8167" y="3428"/>
                    <a:pt x="9226" y="3428"/>
                  </a:cubicBezTo>
                  <a:cubicBezTo>
                    <a:pt x="7512" y="3832"/>
                    <a:pt x="5848" y="4386"/>
                    <a:pt x="4134" y="4890"/>
                  </a:cubicBezTo>
                  <a:lnTo>
                    <a:pt x="2470" y="5395"/>
                  </a:lnTo>
                  <a:cubicBezTo>
                    <a:pt x="1765" y="5848"/>
                    <a:pt x="1160" y="6252"/>
                    <a:pt x="756" y="6655"/>
                  </a:cubicBezTo>
                  <a:cubicBezTo>
                    <a:pt x="51" y="7310"/>
                    <a:pt x="0" y="9176"/>
                    <a:pt x="303" y="11545"/>
                  </a:cubicBezTo>
                  <a:cubicBezTo>
                    <a:pt x="555" y="11192"/>
                    <a:pt x="756" y="10839"/>
                    <a:pt x="1008" y="10486"/>
                  </a:cubicBezTo>
                  <a:cubicBezTo>
                    <a:pt x="1714" y="9579"/>
                    <a:pt x="2470" y="8772"/>
                    <a:pt x="3378" y="8117"/>
                  </a:cubicBezTo>
                  <a:lnTo>
                    <a:pt x="3378" y="8117"/>
                  </a:lnTo>
                  <a:cubicBezTo>
                    <a:pt x="2672" y="8974"/>
                    <a:pt x="2269" y="9982"/>
                    <a:pt x="1865" y="10991"/>
                  </a:cubicBezTo>
                  <a:cubicBezTo>
                    <a:pt x="1513" y="11999"/>
                    <a:pt x="1260" y="13007"/>
                    <a:pt x="1008" y="14066"/>
                  </a:cubicBezTo>
                  <a:cubicBezTo>
                    <a:pt x="958" y="14318"/>
                    <a:pt x="958" y="14570"/>
                    <a:pt x="908" y="14822"/>
                  </a:cubicBezTo>
                  <a:cubicBezTo>
                    <a:pt x="2168" y="20872"/>
                    <a:pt x="4638" y="27930"/>
                    <a:pt x="4638" y="27930"/>
                  </a:cubicBezTo>
                  <a:cubicBezTo>
                    <a:pt x="4638" y="27930"/>
                    <a:pt x="5798" y="25409"/>
                    <a:pt x="7159" y="22283"/>
                  </a:cubicBezTo>
                  <a:cubicBezTo>
                    <a:pt x="7159" y="22283"/>
                    <a:pt x="7159" y="22283"/>
                    <a:pt x="7159" y="22233"/>
                  </a:cubicBezTo>
                  <a:cubicBezTo>
                    <a:pt x="6907" y="21174"/>
                    <a:pt x="6705" y="20116"/>
                    <a:pt x="6554" y="19057"/>
                  </a:cubicBezTo>
                  <a:cubicBezTo>
                    <a:pt x="6252" y="16939"/>
                    <a:pt x="6100" y="14721"/>
                    <a:pt x="6453" y="12604"/>
                  </a:cubicBezTo>
                  <a:lnTo>
                    <a:pt x="6453" y="12604"/>
                  </a:lnTo>
                  <a:cubicBezTo>
                    <a:pt x="6554" y="14721"/>
                    <a:pt x="7109" y="16788"/>
                    <a:pt x="7865" y="18754"/>
                  </a:cubicBezTo>
                  <a:cubicBezTo>
                    <a:pt x="7966" y="19107"/>
                    <a:pt x="8167" y="19460"/>
                    <a:pt x="8268" y="19813"/>
                  </a:cubicBezTo>
                  <a:cubicBezTo>
                    <a:pt x="9075" y="18049"/>
                    <a:pt x="9881" y="16284"/>
                    <a:pt x="10537" y="14772"/>
                  </a:cubicBezTo>
                  <a:cubicBezTo>
                    <a:pt x="10335" y="13965"/>
                    <a:pt x="10133" y="13158"/>
                    <a:pt x="10033" y="12352"/>
                  </a:cubicBezTo>
                  <a:cubicBezTo>
                    <a:pt x="9730" y="10335"/>
                    <a:pt x="9831" y="8268"/>
                    <a:pt x="10234" y="6352"/>
                  </a:cubicBezTo>
                  <a:cubicBezTo>
                    <a:pt x="10486" y="8268"/>
                    <a:pt x="11041" y="10083"/>
                    <a:pt x="11898" y="11747"/>
                  </a:cubicBezTo>
                  <a:cubicBezTo>
                    <a:pt x="11999" y="11495"/>
                    <a:pt x="12049" y="11243"/>
                    <a:pt x="12150" y="11091"/>
                  </a:cubicBezTo>
                  <a:cubicBezTo>
                    <a:pt x="13360" y="8218"/>
                    <a:pt x="14318" y="0"/>
                    <a:pt x="14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3"/>
            <p:cNvSpPr/>
            <p:nvPr/>
          </p:nvSpPr>
          <p:spPr>
            <a:xfrm>
              <a:off x="319985" y="3403742"/>
              <a:ext cx="221650" cy="304333"/>
            </a:xfrm>
            <a:custGeom>
              <a:avLst/>
              <a:gdLst/>
              <a:ahLst/>
              <a:cxnLst/>
              <a:rect l="l" t="t" r="r" b="b"/>
              <a:pathLst>
                <a:path w="9731" h="13361" extrusionOk="0">
                  <a:moveTo>
                    <a:pt x="9680" y="0"/>
                  </a:moveTo>
                  <a:cubicBezTo>
                    <a:pt x="7311" y="1513"/>
                    <a:pt x="5143" y="3378"/>
                    <a:pt x="3328" y="5546"/>
                  </a:cubicBezTo>
                  <a:cubicBezTo>
                    <a:pt x="2421" y="6655"/>
                    <a:pt x="1513" y="7814"/>
                    <a:pt x="959" y="9176"/>
                  </a:cubicBezTo>
                  <a:cubicBezTo>
                    <a:pt x="404" y="10486"/>
                    <a:pt x="1" y="11898"/>
                    <a:pt x="51" y="13360"/>
                  </a:cubicBezTo>
                  <a:lnTo>
                    <a:pt x="152" y="13360"/>
                  </a:lnTo>
                  <a:cubicBezTo>
                    <a:pt x="656" y="12049"/>
                    <a:pt x="1211" y="10789"/>
                    <a:pt x="1866" y="9579"/>
                  </a:cubicBezTo>
                  <a:cubicBezTo>
                    <a:pt x="2471" y="8369"/>
                    <a:pt x="3126" y="7159"/>
                    <a:pt x="3933" y="6050"/>
                  </a:cubicBezTo>
                  <a:cubicBezTo>
                    <a:pt x="4740" y="4941"/>
                    <a:pt x="5647" y="3882"/>
                    <a:pt x="6605" y="2874"/>
                  </a:cubicBezTo>
                  <a:cubicBezTo>
                    <a:pt x="7613" y="1866"/>
                    <a:pt x="8622" y="908"/>
                    <a:pt x="9731" y="51"/>
                  </a:cubicBezTo>
                  <a:lnTo>
                    <a:pt x="96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3"/>
            <p:cNvSpPr/>
            <p:nvPr/>
          </p:nvSpPr>
          <p:spPr>
            <a:xfrm>
              <a:off x="577200" y="3403742"/>
              <a:ext cx="252650" cy="304333"/>
            </a:xfrm>
            <a:custGeom>
              <a:avLst/>
              <a:gdLst/>
              <a:ahLst/>
              <a:cxnLst/>
              <a:rect l="l" t="t" r="r" b="b"/>
              <a:pathLst>
                <a:path w="11092" h="13361" extrusionOk="0">
                  <a:moveTo>
                    <a:pt x="1" y="0"/>
                  </a:moveTo>
                  <a:lnTo>
                    <a:pt x="1" y="101"/>
                  </a:lnTo>
                  <a:cubicBezTo>
                    <a:pt x="1614" y="454"/>
                    <a:pt x="3227" y="908"/>
                    <a:pt x="4790" y="1412"/>
                  </a:cubicBezTo>
                  <a:cubicBezTo>
                    <a:pt x="5546" y="1714"/>
                    <a:pt x="6353" y="1966"/>
                    <a:pt x="7059" y="2319"/>
                  </a:cubicBezTo>
                  <a:cubicBezTo>
                    <a:pt x="7764" y="2723"/>
                    <a:pt x="8571" y="3076"/>
                    <a:pt x="8773" y="3731"/>
                  </a:cubicBezTo>
                  <a:cubicBezTo>
                    <a:pt x="9277" y="5143"/>
                    <a:pt x="9428" y="6857"/>
                    <a:pt x="9781" y="8470"/>
                  </a:cubicBezTo>
                  <a:cubicBezTo>
                    <a:pt x="10134" y="10083"/>
                    <a:pt x="10436" y="11747"/>
                    <a:pt x="10890" y="13360"/>
                  </a:cubicBezTo>
                  <a:lnTo>
                    <a:pt x="10991" y="13360"/>
                  </a:lnTo>
                  <a:cubicBezTo>
                    <a:pt x="11092" y="11646"/>
                    <a:pt x="10940" y="9982"/>
                    <a:pt x="10789" y="8319"/>
                  </a:cubicBezTo>
                  <a:cubicBezTo>
                    <a:pt x="10537" y="6655"/>
                    <a:pt x="10235" y="5042"/>
                    <a:pt x="9478" y="3378"/>
                  </a:cubicBezTo>
                  <a:cubicBezTo>
                    <a:pt x="9428" y="3227"/>
                    <a:pt x="9226" y="2924"/>
                    <a:pt x="9075" y="2773"/>
                  </a:cubicBezTo>
                  <a:cubicBezTo>
                    <a:pt x="8873" y="2571"/>
                    <a:pt x="8722" y="2471"/>
                    <a:pt x="8521" y="2319"/>
                  </a:cubicBezTo>
                  <a:cubicBezTo>
                    <a:pt x="8117" y="2067"/>
                    <a:pt x="7764" y="1916"/>
                    <a:pt x="7361" y="1765"/>
                  </a:cubicBezTo>
                  <a:cubicBezTo>
                    <a:pt x="6554" y="1412"/>
                    <a:pt x="5748" y="1160"/>
                    <a:pt x="4941" y="958"/>
                  </a:cubicBezTo>
                  <a:cubicBezTo>
                    <a:pt x="3328" y="555"/>
                    <a:pt x="1664" y="2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111010" y="3403742"/>
              <a:ext cx="375513" cy="260691"/>
            </a:xfrm>
            <a:custGeom>
              <a:avLst/>
              <a:gdLst/>
              <a:ahLst/>
              <a:cxnLst/>
              <a:rect l="l" t="t" r="r" b="b"/>
              <a:pathLst>
                <a:path w="16486" h="11445" extrusionOk="0">
                  <a:moveTo>
                    <a:pt x="16486" y="0"/>
                  </a:moveTo>
                  <a:cubicBezTo>
                    <a:pt x="14620" y="51"/>
                    <a:pt x="12705" y="202"/>
                    <a:pt x="10789" y="353"/>
                  </a:cubicBezTo>
                  <a:cubicBezTo>
                    <a:pt x="9831" y="404"/>
                    <a:pt x="8873" y="504"/>
                    <a:pt x="7966" y="656"/>
                  </a:cubicBezTo>
                  <a:cubicBezTo>
                    <a:pt x="7512" y="706"/>
                    <a:pt x="7008" y="807"/>
                    <a:pt x="6554" y="857"/>
                  </a:cubicBezTo>
                  <a:cubicBezTo>
                    <a:pt x="6000" y="958"/>
                    <a:pt x="5546" y="1160"/>
                    <a:pt x="5092" y="1412"/>
                  </a:cubicBezTo>
                  <a:cubicBezTo>
                    <a:pt x="3328" y="2370"/>
                    <a:pt x="2017" y="3983"/>
                    <a:pt x="1210" y="5798"/>
                  </a:cubicBezTo>
                  <a:cubicBezTo>
                    <a:pt x="403" y="7562"/>
                    <a:pt x="0" y="9529"/>
                    <a:pt x="0" y="11444"/>
                  </a:cubicBezTo>
                  <a:lnTo>
                    <a:pt x="101" y="11444"/>
                  </a:lnTo>
                  <a:cubicBezTo>
                    <a:pt x="706" y="9629"/>
                    <a:pt x="1261" y="7865"/>
                    <a:pt x="2067" y="6201"/>
                  </a:cubicBezTo>
                  <a:cubicBezTo>
                    <a:pt x="2924" y="4588"/>
                    <a:pt x="3933" y="2975"/>
                    <a:pt x="5445" y="2067"/>
                  </a:cubicBezTo>
                  <a:cubicBezTo>
                    <a:pt x="5848" y="1815"/>
                    <a:pt x="6252" y="1614"/>
                    <a:pt x="6655" y="1513"/>
                  </a:cubicBezTo>
                  <a:cubicBezTo>
                    <a:pt x="7109" y="1412"/>
                    <a:pt x="7562" y="1311"/>
                    <a:pt x="8067" y="1261"/>
                  </a:cubicBezTo>
                  <a:cubicBezTo>
                    <a:pt x="8974" y="1059"/>
                    <a:pt x="9932" y="908"/>
                    <a:pt x="10839" y="807"/>
                  </a:cubicBezTo>
                  <a:cubicBezTo>
                    <a:pt x="12705" y="504"/>
                    <a:pt x="14620" y="303"/>
                    <a:pt x="16486" y="101"/>
                  </a:cubicBezTo>
                  <a:lnTo>
                    <a:pt x="164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3"/>
            <p:cNvSpPr/>
            <p:nvPr/>
          </p:nvSpPr>
          <p:spPr>
            <a:xfrm>
              <a:off x="182187" y="4066999"/>
              <a:ext cx="380137" cy="203724"/>
            </a:xfrm>
            <a:custGeom>
              <a:avLst/>
              <a:gdLst/>
              <a:ahLst/>
              <a:cxnLst/>
              <a:rect l="l" t="t" r="r" b="b"/>
              <a:pathLst>
                <a:path w="16689" h="8944" extrusionOk="0">
                  <a:moveTo>
                    <a:pt x="6727" y="0"/>
                  </a:moveTo>
                  <a:cubicBezTo>
                    <a:pt x="6562" y="0"/>
                    <a:pt x="6419" y="39"/>
                    <a:pt x="6303" y="121"/>
                  </a:cubicBezTo>
                  <a:cubicBezTo>
                    <a:pt x="4437" y="1431"/>
                    <a:pt x="1" y="8943"/>
                    <a:pt x="1" y="8943"/>
                  </a:cubicBezTo>
                  <a:cubicBezTo>
                    <a:pt x="1" y="8943"/>
                    <a:pt x="3984" y="7632"/>
                    <a:pt x="6555" y="6977"/>
                  </a:cubicBezTo>
                  <a:cubicBezTo>
                    <a:pt x="6202" y="6473"/>
                    <a:pt x="5698" y="6019"/>
                    <a:pt x="5194" y="5616"/>
                  </a:cubicBezTo>
                  <a:lnTo>
                    <a:pt x="5194" y="5616"/>
                  </a:lnTo>
                  <a:cubicBezTo>
                    <a:pt x="6000" y="5666"/>
                    <a:pt x="6807" y="5868"/>
                    <a:pt x="7613" y="6322"/>
                  </a:cubicBezTo>
                  <a:cubicBezTo>
                    <a:pt x="7815" y="6422"/>
                    <a:pt x="7966" y="6574"/>
                    <a:pt x="8168" y="6674"/>
                  </a:cubicBezTo>
                  <a:lnTo>
                    <a:pt x="8218" y="6674"/>
                  </a:lnTo>
                  <a:cubicBezTo>
                    <a:pt x="8286" y="6669"/>
                    <a:pt x="8360" y="6667"/>
                    <a:pt x="8440" y="6667"/>
                  </a:cubicBezTo>
                  <a:cubicBezTo>
                    <a:pt x="9135" y="6667"/>
                    <a:pt x="10269" y="6857"/>
                    <a:pt x="11445" y="7128"/>
                  </a:cubicBezTo>
                  <a:cubicBezTo>
                    <a:pt x="10386" y="5717"/>
                    <a:pt x="9176" y="4406"/>
                    <a:pt x="7765" y="3498"/>
                  </a:cubicBezTo>
                  <a:lnTo>
                    <a:pt x="7765" y="3498"/>
                  </a:lnTo>
                  <a:cubicBezTo>
                    <a:pt x="9428" y="4002"/>
                    <a:pt x="11042" y="5112"/>
                    <a:pt x="12504" y="6422"/>
                  </a:cubicBezTo>
                  <a:cubicBezTo>
                    <a:pt x="12957" y="6826"/>
                    <a:pt x="13411" y="7279"/>
                    <a:pt x="13865" y="7784"/>
                  </a:cubicBezTo>
                  <a:cubicBezTo>
                    <a:pt x="15428" y="8187"/>
                    <a:pt x="16688" y="8641"/>
                    <a:pt x="16688" y="8641"/>
                  </a:cubicBezTo>
                  <a:cubicBezTo>
                    <a:pt x="16688" y="8641"/>
                    <a:pt x="9200" y="0"/>
                    <a:pt x="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a:off x="164967" y="4171817"/>
              <a:ext cx="428357" cy="234382"/>
            </a:xfrm>
            <a:custGeom>
              <a:avLst/>
              <a:gdLst/>
              <a:ahLst/>
              <a:cxnLst/>
              <a:rect l="l" t="t" r="r" b="b"/>
              <a:pathLst>
                <a:path w="18806" h="10290" extrusionOk="0">
                  <a:moveTo>
                    <a:pt x="9341" y="1"/>
                  </a:moveTo>
                  <a:cubicBezTo>
                    <a:pt x="6524" y="1"/>
                    <a:pt x="1" y="5097"/>
                    <a:pt x="1" y="5097"/>
                  </a:cubicBezTo>
                  <a:cubicBezTo>
                    <a:pt x="3479" y="4694"/>
                    <a:pt x="8269" y="4543"/>
                    <a:pt x="8269" y="4543"/>
                  </a:cubicBezTo>
                  <a:cubicBezTo>
                    <a:pt x="8521" y="4694"/>
                    <a:pt x="8823" y="4896"/>
                    <a:pt x="9176" y="5097"/>
                  </a:cubicBezTo>
                  <a:cubicBezTo>
                    <a:pt x="9227" y="4139"/>
                    <a:pt x="9176" y="3131"/>
                    <a:pt x="8622" y="2274"/>
                  </a:cubicBezTo>
                  <a:lnTo>
                    <a:pt x="8622" y="2274"/>
                  </a:lnTo>
                  <a:cubicBezTo>
                    <a:pt x="9025" y="2577"/>
                    <a:pt x="9378" y="3030"/>
                    <a:pt x="9579" y="3534"/>
                  </a:cubicBezTo>
                  <a:cubicBezTo>
                    <a:pt x="9832" y="3988"/>
                    <a:pt x="10033" y="4543"/>
                    <a:pt x="10134" y="5047"/>
                  </a:cubicBezTo>
                  <a:cubicBezTo>
                    <a:pt x="10235" y="5299"/>
                    <a:pt x="10235" y="5501"/>
                    <a:pt x="10285" y="5753"/>
                  </a:cubicBezTo>
                  <a:cubicBezTo>
                    <a:pt x="10941" y="6156"/>
                    <a:pt x="11697" y="6559"/>
                    <a:pt x="12453" y="6963"/>
                  </a:cubicBezTo>
                  <a:cubicBezTo>
                    <a:pt x="12403" y="6206"/>
                    <a:pt x="12403" y="5450"/>
                    <a:pt x="12302" y="4694"/>
                  </a:cubicBezTo>
                  <a:lnTo>
                    <a:pt x="12302" y="4694"/>
                  </a:lnTo>
                  <a:cubicBezTo>
                    <a:pt x="12907" y="5601"/>
                    <a:pt x="13411" y="6559"/>
                    <a:pt x="13915" y="7517"/>
                  </a:cubicBezTo>
                  <a:cubicBezTo>
                    <a:pt x="13966" y="7618"/>
                    <a:pt x="14016" y="7719"/>
                    <a:pt x="14066" y="7820"/>
                  </a:cubicBezTo>
                  <a:cubicBezTo>
                    <a:pt x="16587" y="9181"/>
                    <a:pt x="18805" y="10290"/>
                    <a:pt x="18805" y="10290"/>
                  </a:cubicBezTo>
                  <a:cubicBezTo>
                    <a:pt x="18805" y="10290"/>
                    <a:pt x="13411" y="2375"/>
                    <a:pt x="10134" y="207"/>
                  </a:cubicBezTo>
                  <a:cubicBezTo>
                    <a:pt x="9926" y="65"/>
                    <a:pt x="9657" y="1"/>
                    <a:pt x="9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263323" y="4041557"/>
              <a:ext cx="470838" cy="234906"/>
            </a:xfrm>
            <a:custGeom>
              <a:avLst/>
              <a:gdLst/>
              <a:ahLst/>
              <a:cxnLst/>
              <a:rect l="l" t="t" r="r" b="b"/>
              <a:pathLst>
                <a:path w="20671" h="10313" extrusionOk="0">
                  <a:moveTo>
                    <a:pt x="13208" y="1"/>
                  </a:moveTo>
                  <a:cubicBezTo>
                    <a:pt x="9754" y="1"/>
                    <a:pt x="0" y="6531"/>
                    <a:pt x="0" y="6531"/>
                  </a:cubicBezTo>
                  <a:cubicBezTo>
                    <a:pt x="0" y="6531"/>
                    <a:pt x="1664" y="6380"/>
                    <a:pt x="3680" y="6279"/>
                  </a:cubicBezTo>
                  <a:cubicBezTo>
                    <a:pt x="4285" y="5876"/>
                    <a:pt x="4890" y="5523"/>
                    <a:pt x="5546" y="5220"/>
                  </a:cubicBezTo>
                  <a:cubicBezTo>
                    <a:pt x="7512" y="4212"/>
                    <a:pt x="9629" y="3456"/>
                    <a:pt x="11797" y="3305"/>
                  </a:cubicBezTo>
                  <a:lnTo>
                    <a:pt x="11797" y="3305"/>
                  </a:lnTo>
                  <a:cubicBezTo>
                    <a:pt x="9932" y="3910"/>
                    <a:pt x="8268" y="4968"/>
                    <a:pt x="6756" y="6128"/>
                  </a:cubicBezTo>
                  <a:cubicBezTo>
                    <a:pt x="8419" y="6128"/>
                    <a:pt x="9982" y="6128"/>
                    <a:pt x="10738" y="6329"/>
                  </a:cubicBezTo>
                  <a:cubicBezTo>
                    <a:pt x="10789" y="6380"/>
                    <a:pt x="10839" y="6380"/>
                    <a:pt x="10890" y="6380"/>
                  </a:cubicBezTo>
                  <a:cubicBezTo>
                    <a:pt x="11091" y="6279"/>
                    <a:pt x="11343" y="6229"/>
                    <a:pt x="11595" y="6128"/>
                  </a:cubicBezTo>
                  <a:cubicBezTo>
                    <a:pt x="12244" y="5973"/>
                    <a:pt x="12892" y="5914"/>
                    <a:pt x="13529" y="5914"/>
                  </a:cubicBezTo>
                  <a:cubicBezTo>
                    <a:pt x="13932" y="5914"/>
                    <a:pt x="14330" y="5937"/>
                    <a:pt x="14721" y="5976"/>
                  </a:cubicBezTo>
                  <a:cubicBezTo>
                    <a:pt x="14015" y="6229"/>
                    <a:pt x="13360" y="6632"/>
                    <a:pt x="12805" y="7035"/>
                  </a:cubicBezTo>
                  <a:cubicBezTo>
                    <a:pt x="15931" y="8195"/>
                    <a:pt x="20670" y="10312"/>
                    <a:pt x="20670" y="10312"/>
                  </a:cubicBezTo>
                  <a:cubicBezTo>
                    <a:pt x="20670" y="10312"/>
                    <a:pt x="16234" y="1943"/>
                    <a:pt x="14066" y="229"/>
                  </a:cubicBezTo>
                  <a:cubicBezTo>
                    <a:pt x="13861" y="72"/>
                    <a:pt x="13569" y="1"/>
                    <a:pt x="13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3"/>
            <p:cNvSpPr/>
            <p:nvPr/>
          </p:nvSpPr>
          <p:spPr>
            <a:xfrm>
              <a:off x="-241526" y="4221972"/>
              <a:ext cx="453618" cy="305950"/>
            </a:xfrm>
            <a:custGeom>
              <a:avLst/>
              <a:gdLst/>
              <a:ahLst/>
              <a:cxnLst/>
              <a:rect l="l" t="t" r="r" b="b"/>
              <a:pathLst>
                <a:path w="19915" h="13432" extrusionOk="0">
                  <a:moveTo>
                    <a:pt x="6889" y="0"/>
                  </a:moveTo>
                  <a:cubicBezTo>
                    <a:pt x="5433" y="0"/>
                    <a:pt x="4328" y="187"/>
                    <a:pt x="3933" y="677"/>
                  </a:cubicBezTo>
                  <a:cubicBezTo>
                    <a:pt x="3530" y="1181"/>
                    <a:pt x="3177" y="1837"/>
                    <a:pt x="2824" y="2593"/>
                  </a:cubicBezTo>
                  <a:cubicBezTo>
                    <a:pt x="3631" y="2290"/>
                    <a:pt x="4488" y="2139"/>
                    <a:pt x="5345" y="2089"/>
                  </a:cubicBezTo>
                  <a:lnTo>
                    <a:pt x="5345" y="2089"/>
                  </a:lnTo>
                  <a:cubicBezTo>
                    <a:pt x="4185" y="2442"/>
                    <a:pt x="3177" y="3047"/>
                    <a:pt x="2320" y="3803"/>
                  </a:cubicBezTo>
                  <a:cubicBezTo>
                    <a:pt x="808" y="7886"/>
                    <a:pt x="1" y="13432"/>
                    <a:pt x="1" y="13432"/>
                  </a:cubicBezTo>
                  <a:cubicBezTo>
                    <a:pt x="1" y="13432"/>
                    <a:pt x="1816" y="11768"/>
                    <a:pt x="3883" y="9752"/>
                  </a:cubicBezTo>
                  <a:cubicBezTo>
                    <a:pt x="4337" y="7785"/>
                    <a:pt x="4891" y="5769"/>
                    <a:pt x="5899" y="4055"/>
                  </a:cubicBezTo>
                  <a:lnTo>
                    <a:pt x="5899" y="4055"/>
                  </a:lnTo>
                  <a:cubicBezTo>
                    <a:pt x="5496" y="5466"/>
                    <a:pt x="5345" y="6878"/>
                    <a:pt x="5345" y="8340"/>
                  </a:cubicBezTo>
                  <a:cubicBezTo>
                    <a:pt x="6252" y="7433"/>
                    <a:pt x="7160" y="6525"/>
                    <a:pt x="7866" y="5718"/>
                  </a:cubicBezTo>
                  <a:cubicBezTo>
                    <a:pt x="8269" y="4408"/>
                    <a:pt x="8723" y="3047"/>
                    <a:pt x="9529" y="1887"/>
                  </a:cubicBezTo>
                  <a:lnTo>
                    <a:pt x="9529" y="1887"/>
                  </a:lnTo>
                  <a:cubicBezTo>
                    <a:pt x="9126" y="2794"/>
                    <a:pt x="8975" y="3752"/>
                    <a:pt x="8823" y="4710"/>
                  </a:cubicBezTo>
                  <a:cubicBezTo>
                    <a:pt x="8975" y="4559"/>
                    <a:pt x="9126" y="4408"/>
                    <a:pt x="9227" y="4256"/>
                  </a:cubicBezTo>
                  <a:cubicBezTo>
                    <a:pt x="9227" y="4256"/>
                    <a:pt x="9347" y="4260"/>
                    <a:pt x="9565" y="4260"/>
                  </a:cubicBezTo>
                  <a:cubicBezTo>
                    <a:pt x="10929" y="4260"/>
                    <a:pt x="16134" y="4110"/>
                    <a:pt x="19915" y="1937"/>
                  </a:cubicBezTo>
                  <a:cubicBezTo>
                    <a:pt x="19915" y="1937"/>
                    <a:pt x="11579" y="0"/>
                    <a:pt x="6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3"/>
            <p:cNvSpPr/>
            <p:nvPr/>
          </p:nvSpPr>
          <p:spPr>
            <a:xfrm>
              <a:off x="185649" y="4260350"/>
              <a:ext cx="215910" cy="388155"/>
            </a:xfrm>
            <a:custGeom>
              <a:avLst/>
              <a:gdLst/>
              <a:ahLst/>
              <a:cxnLst/>
              <a:rect l="l" t="t" r="r" b="b"/>
              <a:pathLst>
                <a:path w="9479" h="17041" extrusionOk="0">
                  <a:moveTo>
                    <a:pt x="0" y="0"/>
                  </a:moveTo>
                  <a:cubicBezTo>
                    <a:pt x="0" y="0"/>
                    <a:pt x="1160" y="5042"/>
                    <a:pt x="1966" y="6756"/>
                  </a:cubicBezTo>
                  <a:cubicBezTo>
                    <a:pt x="2017" y="6857"/>
                    <a:pt x="2067" y="6958"/>
                    <a:pt x="2118" y="7109"/>
                  </a:cubicBezTo>
                  <a:cubicBezTo>
                    <a:pt x="2319" y="6806"/>
                    <a:pt x="2521" y="6554"/>
                    <a:pt x="2723" y="6302"/>
                  </a:cubicBezTo>
                  <a:cubicBezTo>
                    <a:pt x="3327" y="5647"/>
                    <a:pt x="3932" y="4991"/>
                    <a:pt x="4638" y="4538"/>
                  </a:cubicBezTo>
                  <a:lnTo>
                    <a:pt x="4638" y="4538"/>
                  </a:lnTo>
                  <a:cubicBezTo>
                    <a:pt x="4084" y="5193"/>
                    <a:pt x="3731" y="5949"/>
                    <a:pt x="3378" y="6705"/>
                  </a:cubicBezTo>
                  <a:cubicBezTo>
                    <a:pt x="3126" y="7260"/>
                    <a:pt x="2924" y="7865"/>
                    <a:pt x="2723" y="8470"/>
                  </a:cubicBezTo>
                  <a:cubicBezTo>
                    <a:pt x="3075" y="9176"/>
                    <a:pt x="3479" y="10083"/>
                    <a:pt x="3932" y="10991"/>
                  </a:cubicBezTo>
                  <a:cubicBezTo>
                    <a:pt x="4084" y="10587"/>
                    <a:pt x="4185" y="10184"/>
                    <a:pt x="4386" y="9831"/>
                  </a:cubicBezTo>
                  <a:cubicBezTo>
                    <a:pt x="4840" y="8772"/>
                    <a:pt x="5394" y="7714"/>
                    <a:pt x="6302" y="7058"/>
                  </a:cubicBezTo>
                  <a:lnTo>
                    <a:pt x="6302" y="7058"/>
                  </a:lnTo>
                  <a:cubicBezTo>
                    <a:pt x="5495" y="7865"/>
                    <a:pt x="5142" y="8924"/>
                    <a:pt x="4840" y="9982"/>
                  </a:cubicBezTo>
                  <a:cubicBezTo>
                    <a:pt x="4689" y="10688"/>
                    <a:pt x="4537" y="11394"/>
                    <a:pt x="4437" y="12049"/>
                  </a:cubicBezTo>
                  <a:cubicBezTo>
                    <a:pt x="5647" y="14620"/>
                    <a:pt x="6806" y="17040"/>
                    <a:pt x="6806" y="17040"/>
                  </a:cubicBezTo>
                  <a:cubicBezTo>
                    <a:pt x="6806" y="17040"/>
                    <a:pt x="8268" y="12503"/>
                    <a:pt x="8974" y="8722"/>
                  </a:cubicBezTo>
                  <a:cubicBezTo>
                    <a:pt x="8873" y="8117"/>
                    <a:pt x="8722" y="7462"/>
                    <a:pt x="8419" y="6857"/>
                  </a:cubicBezTo>
                  <a:lnTo>
                    <a:pt x="8419" y="6857"/>
                  </a:lnTo>
                  <a:cubicBezTo>
                    <a:pt x="8671" y="7159"/>
                    <a:pt x="8924" y="7462"/>
                    <a:pt x="9176" y="7815"/>
                  </a:cubicBezTo>
                  <a:cubicBezTo>
                    <a:pt x="9428" y="5949"/>
                    <a:pt x="9478" y="4386"/>
                    <a:pt x="8924" y="3882"/>
                  </a:cubicBezTo>
                  <a:cubicBezTo>
                    <a:pt x="7310" y="237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86509" y="4262651"/>
              <a:ext cx="284812" cy="434074"/>
            </a:xfrm>
            <a:custGeom>
              <a:avLst/>
              <a:gdLst/>
              <a:ahLst/>
              <a:cxnLst/>
              <a:rect l="l" t="t" r="r" b="b"/>
              <a:pathLst>
                <a:path w="12504" h="19057" extrusionOk="0">
                  <a:moveTo>
                    <a:pt x="12504" y="0"/>
                  </a:moveTo>
                  <a:lnTo>
                    <a:pt x="12504" y="0"/>
                  </a:lnTo>
                  <a:cubicBezTo>
                    <a:pt x="12504" y="0"/>
                    <a:pt x="9025" y="504"/>
                    <a:pt x="5849" y="1210"/>
                  </a:cubicBezTo>
                  <a:cubicBezTo>
                    <a:pt x="6605" y="1361"/>
                    <a:pt x="7361" y="1513"/>
                    <a:pt x="8168" y="1664"/>
                  </a:cubicBezTo>
                  <a:cubicBezTo>
                    <a:pt x="6807" y="1714"/>
                    <a:pt x="5496" y="1815"/>
                    <a:pt x="4135" y="1916"/>
                  </a:cubicBezTo>
                  <a:lnTo>
                    <a:pt x="2774" y="2017"/>
                  </a:lnTo>
                  <a:cubicBezTo>
                    <a:pt x="2219" y="2218"/>
                    <a:pt x="1665" y="2420"/>
                    <a:pt x="1312" y="2622"/>
                  </a:cubicBezTo>
                  <a:cubicBezTo>
                    <a:pt x="656" y="3025"/>
                    <a:pt x="354" y="4386"/>
                    <a:pt x="152" y="6201"/>
                  </a:cubicBezTo>
                  <a:cubicBezTo>
                    <a:pt x="404" y="5949"/>
                    <a:pt x="606" y="5747"/>
                    <a:pt x="858" y="5546"/>
                  </a:cubicBezTo>
                  <a:cubicBezTo>
                    <a:pt x="1513" y="4991"/>
                    <a:pt x="2219" y="4487"/>
                    <a:pt x="3026" y="4185"/>
                  </a:cubicBezTo>
                  <a:lnTo>
                    <a:pt x="3026" y="4185"/>
                  </a:lnTo>
                  <a:cubicBezTo>
                    <a:pt x="2370" y="4739"/>
                    <a:pt x="1866" y="5394"/>
                    <a:pt x="1412" y="6050"/>
                  </a:cubicBezTo>
                  <a:cubicBezTo>
                    <a:pt x="1009" y="6705"/>
                    <a:pt x="606" y="7461"/>
                    <a:pt x="253" y="8167"/>
                  </a:cubicBezTo>
                  <a:cubicBezTo>
                    <a:pt x="203" y="8369"/>
                    <a:pt x="102" y="8520"/>
                    <a:pt x="51" y="8722"/>
                  </a:cubicBezTo>
                  <a:cubicBezTo>
                    <a:pt x="1" y="13410"/>
                    <a:pt x="606" y="19057"/>
                    <a:pt x="606" y="19057"/>
                  </a:cubicBezTo>
                  <a:cubicBezTo>
                    <a:pt x="606" y="19057"/>
                    <a:pt x="1866" y="17393"/>
                    <a:pt x="3429" y="15326"/>
                  </a:cubicBezTo>
                  <a:cubicBezTo>
                    <a:pt x="3429" y="15326"/>
                    <a:pt x="3429" y="15276"/>
                    <a:pt x="3429" y="15276"/>
                  </a:cubicBezTo>
                  <a:cubicBezTo>
                    <a:pt x="3429" y="14469"/>
                    <a:pt x="3479" y="13612"/>
                    <a:pt x="3530" y="12805"/>
                  </a:cubicBezTo>
                  <a:cubicBezTo>
                    <a:pt x="3681" y="11192"/>
                    <a:pt x="3933" y="9528"/>
                    <a:pt x="4538" y="8016"/>
                  </a:cubicBezTo>
                  <a:lnTo>
                    <a:pt x="4538" y="8016"/>
                  </a:lnTo>
                  <a:cubicBezTo>
                    <a:pt x="4236" y="9629"/>
                    <a:pt x="4337" y="11243"/>
                    <a:pt x="4538" y="12805"/>
                  </a:cubicBezTo>
                  <a:cubicBezTo>
                    <a:pt x="4589" y="13108"/>
                    <a:pt x="4639" y="13360"/>
                    <a:pt x="4689" y="13662"/>
                  </a:cubicBezTo>
                  <a:cubicBezTo>
                    <a:pt x="5546" y="12503"/>
                    <a:pt x="6454" y="11343"/>
                    <a:pt x="7210" y="10335"/>
                  </a:cubicBezTo>
                  <a:cubicBezTo>
                    <a:pt x="7160" y="9680"/>
                    <a:pt x="7160" y="9075"/>
                    <a:pt x="7210" y="8470"/>
                  </a:cubicBezTo>
                  <a:cubicBezTo>
                    <a:pt x="7361" y="6907"/>
                    <a:pt x="7765" y="5394"/>
                    <a:pt x="8420" y="4033"/>
                  </a:cubicBezTo>
                  <a:lnTo>
                    <a:pt x="8420" y="4033"/>
                  </a:lnTo>
                  <a:cubicBezTo>
                    <a:pt x="8269" y="5495"/>
                    <a:pt x="8370" y="6957"/>
                    <a:pt x="8723" y="8268"/>
                  </a:cubicBezTo>
                  <a:cubicBezTo>
                    <a:pt x="8823" y="8117"/>
                    <a:pt x="8924" y="7966"/>
                    <a:pt x="9025" y="7865"/>
                  </a:cubicBezTo>
                  <a:cubicBezTo>
                    <a:pt x="10386" y="5949"/>
                    <a:pt x="12504" y="0"/>
                    <a:pt x="12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31389" y="4269529"/>
              <a:ext cx="214771" cy="189488"/>
            </a:xfrm>
            <a:custGeom>
              <a:avLst/>
              <a:gdLst/>
              <a:ahLst/>
              <a:cxnLst/>
              <a:rect l="l" t="t" r="r" b="b"/>
              <a:pathLst>
                <a:path w="9429" h="8319" extrusionOk="0">
                  <a:moveTo>
                    <a:pt x="9378" y="1"/>
                  </a:moveTo>
                  <a:cubicBezTo>
                    <a:pt x="7361" y="757"/>
                    <a:pt x="5446" y="1765"/>
                    <a:pt x="3731" y="3076"/>
                  </a:cubicBezTo>
                  <a:cubicBezTo>
                    <a:pt x="2874" y="3731"/>
                    <a:pt x="2017" y="4437"/>
                    <a:pt x="1362" y="5345"/>
                  </a:cubicBezTo>
                  <a:cubicBezTo>
                    <a:pt x="707" y="6202"/>
                    <a:pt x="202" y="7210"/>
                    <a:pt x="1" y="8269"/>
                  </a:cubicBezTo>
                  <a:lnTo>
                    <a:pt x="51" y="8319"/>
                  </a:lnTo>
                  <a:cubicBezTo>
                    <a:pt x="656" y="7412"/>
                    <a:pt x="1261" y="6555"/>
                    <a:pt x="1967" y="5798"/>
                  </a:cubicBezTo>
                  <a:cubicBezTo>
                    <a:pt x="2622" y="5042"/>
                    <a:pt x="3328" y="4235"/>
                    <a:pt x="4084" y="3530"/>
                  </a:cubicBezTo>
                  <a:cubicBezTo>
                    <a:pt x="4891" y="2824"/>
                    <a:pt x="5748" y="2219"/>
                    <a:pt x="6655" y="1664"/>
                  </a:cubicBezTo>
                  <a:cubicBezTo>
                    <a:pt x="7513" y="1059"/>
                    <a:pt x="8420" y="505"/>
                    <a:pt x="9428" y="101"/>
                  </a:cubicBezTo>
                  <a:lnTo>
                    <a:pt x="9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209746" y="4276431"/>
              <a:ext cx="152747" cy="267569"/>
            </a:xfrm>
            <a:custGeom>
              <a:avLst/>
              <a:gdLst/>
              <a:ahLst/>
              <a:cxnLst/>
              <a:rect l="l" t="t" r="r" b="b"/>
              <a:pathLst>
                <a:path w="6706" h="11747" extrusionOk="0">
                  <a:moveTo>
                    <a:pt x="1" y="0"/>
                  </a:moveTo>
                  <a:lnTo>
                    <a:pt x="1" y="51"/>
                  </a:lnTo>
                  <a:cubicBezTo>
                    <a:pt x="1110" y="605"/>
                    <a:pt x="2219" y="1210"/>
                    <a:pt x="3328" y="1865"/>
                  </a:cubicBezTo>
                  <a:cubicBezTo>
                    <a:pt x="3832" y="2218"/>
                    <a:pt x="4387" y="2571"/>
                    <a:pt x="4841" y="2924"/>
                  </a:cubicBezTo>
                  <a:cubicBezTo>
                    <a:pt x="5294" y="3327"/>
                    <a:pt x="5799" y="3731"/>
                    <a:pt x="5899" y="4235"/>
                  </a:cubicBezTo>
                  <a:cubicBezTo>
                    <a:pt x="6000" y="5394"/>
                    <a:pt x="5849" y="6705"/>
                    <a:pt x="5799" y="7966"/>
                  </a:cubicBezTo>
                  <a:cubicBezTo>
                    <a:pt x="5799" y="9226"/>
                    <a:pt x="5748" y="10486"/>
                    <a:pt x="5799" y="11747"/>
                  </a:cubicBezTo>
                  <a:lnTo>
                    <a:pt x="5899" y="11747"/>
                  </a:lnTo>
                  <a:cubicBezTo>
                    <a:pt x="6252" y="10537"/>
                    <a:pt x="6403" y="9276"/>
                    <a:pt x="6555" y="8016"/>
                  </a:cubicBezTo>
                  <a:cubicBezTo>
                    <a:pt x="6656" y="6705"/>
                    <a:pt x="6706" y="5445"/>
                    <a:pt x="6454" y="4084"/>
                  </a:cubicBezTo>
                  <a:cubicBezTo>
                    <a:pt x="6454" y="3983"/>
                    <a:pt x="6353" y="3731"/>
                    <a:pt x="6252" y="3580"/>
                  </a:cubicBezTo>
                  <a:cubicBezTo>
                    <a:pt x="6151" y="3428"/>
                    <a:pt x="6051" y="3277"/>
                    <a:pt x="5899" y="3176"/>
                  </a:cubicBezTo>
                  <a:cubicBezTo>
                    <a:pt x="5647" y="2924"/>
                    <a:pt x="5395" y="2723"/>
                    <a:pt x="5143" y="2521"/>
                  </a:cubicBezTo>
                  <a:cubicBezTo>
                    <a:pt x="4639" y="2168"/>
                    <a:pt x="4084" y="1865"/>
                    <a:pt x="3479" y="1563"/>
                  </a:cubicBezTo>
                  <a:cubicBezTo>
                    <a:pt x="2370" y="958"/>
                    <a:pt x="1211" y="45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180667" y="4237072"/>
              <a:ext cx="322714" cy="154205"/>
            </a:xfrm>
            <a:custGeom>
              <a:avLst/>
              <a:gdLst/>
              <a:ahLst/>
              <a:cxnLst/>
              <a:rect l="l" t="t" r="r" b="b"/>
              <a:pathLst>
                <a:path w="14168" h="6770" extrusionOk="0">
                  <a:moveTo>
                    <a:pt x="6434" y="1"/>
                  </a:moveTo>
                  <a:cubicBezTo>
                    <a:pt x="6106" y="1"/>
                    <a:pt x="5784" y="83"/>
                    <a:pt x="5496" y="165"/>
                  </a:cubicBezTo>
                  <a:cubicBezTo>
                    <a:pt x="4034" y="569"/>
                    <a:pt x="2774" y="1526"/>
                    <a:pt x="1866" y="2736"/>
                  </a:cubicBezTo>
                  <a:cubicBezTo>
                    <a:pt x="1009" y="3946"/>
                    <a:pt x="354" y="5308"/>
                    <a:pt x="1" y="6719"/>
                  </a:cubicBezTo>
                  <a:lnTo>
                    <a:pt x="51" y="6770"/>
                  </a:lnTo>
                  <a:cubicBezTo>
                    <a:pt x="808" y="5509"/>
                    <a:pt x="1564" y="4299"/>
                    <a:pt x="2471" y="3190"/>
                  </a:cubicBezTo>
                  <a:cubicBezTo>
                    <a:pt x="3328" y="2131"/>
                    <a:pt x="4337" y="1123"/>
                    <a:pt x="5647" y="720"/>
                  </a:cubicBezTo>
                  <a:cubicBezTo>
                    <a:pt x="5950" y="569"/>
                    <a:pt x="6303" y="518"/>
                    <a:pt x="6605" y="518"/>
                  </a:cubicBezTo>
                  <a:lnTo>
                    <a:pt x="7714" y="518"/>
                  </a:lnTo>
                  <a:cubicBezTo>
                    <a:pt x="8420" y="569"/>
                    <a:pt x="9126" y="619"/>
                    <a:pt x="9832" y="669"/>
                  </a:cubicBezTo>
                  <a:cubicBezTo>
                    <a:pt x="11294" y="770"/>
                    <a:pt x="12705" y="922"/>
                    <a:pt x="14167" y="1123"/>
                  </a:cubicBezTo>
                  <a:lnTo>
                    <a:pt x="14167" y="1022"/>
                  </a:lnTo>
                  <a:cubicBezTo>
                    <a:pt x="12756" y="770"/>
                    <a:pt x="11344" y="518"/>
                    <a:pt x="9882" y="317"/>
                  </a:cubicBezTo>
                  <a:cubicBezTo>
                    <a:pt x="9176" y="216"/>
                    <a:pt x="8471" y="165"/>
                    <a:pt x="7714" y="64"/>
                  </a:cubicBezTo>
                  <a:cubicBezTo>
                    <a:pt x="7361" y="64"/>
                    <a:pt x="7008" y="14"/>
                    <a:pt x="6656" y="14"/>
                  </a:cubicBezTo>
                  <a:cubicBezTo>
                    <a:pt x="6582" y="5"/>
                    <a:pt x="6508" y="1"/>
                    <a:pt x="6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180667" y="4062284"/>
              <a:ext cx="262991" cy="95894"/>
            </a:xfrm>
            <a:custGeom>
              <a:avLst/>
              <a:gdLst/>
              <a:ahLst/>
              <a:cxnLst/>
              <a:rect l="l" t="t" r="r" b="b"/>
              <a:pathLst>
                <a:path w="11546" h="4210" extrusionOk="0">
                  <a:moveTo>
                    <a:pt x="9242" y="0"/>
                  </a:moveTo>
                  <a:cubicBezTo>
                    <a:pt x="9078" y="0"/>
                    <a:pt x="8919" y="10"/>
                    <a:pt x="8773" y="25"/>
                  </a:cubicBezTo>
                  <a:cubicBezTo>
                    <a:pt x="7613" y="176"/>
                    <a:pt x="6605" y="630"/>
                    <a:pt x="5647" y="1033"/>
                  </a:cubicBezTo>
                  <a:cubicBezTo>
                    <a:pt x="3681" y="1941"/>
                    <a:pt x="1816" y="3050"/>
                    <a:pt x="1" y="4159"/>
                  </a:cubicBezTo>
                  <a:lnTo>
                    <a:pt x="1" y="4209"/>
                  </a:lnTo>
                  <a:cubicBezTo>
                    <a:pt x="1967" y="3352"/>
                    <a:pt x="3883" y="2395"/>
                    <a:pt x="5849" y="1537"/>
                  </a:cubicBezTo>
                  <a:cubicBezTo>
                    <a:pt x="6807" y="1084"/>
                    <a:pt x="7815" y="630"/>
                    <a:pt x="8823" y="428"/>
                  </a:cubicBezTo>
                  <a:cubicBezTo>
                    <a:pt x="8991" y="412"/>
                    <a:pt x="9160" y="400"/>
                    <a:pt x="9324" y="400"/>
                  </a:cubicBezTo>
                  <a:cubicBezTo>
                    <a:pt x="9652" y="400"/>
                    <a:pt x="9966" y="445"/>
                    <a:pt x="10235" y="580"/>
                  </a:cubicBezTo>
                  <a:cubicBezTo>
                    <a:pt x="10689" y="832"/>
                    <a:pt x="11092" y="1185"/>
                    <a:pt x="11495" y="1537"/>
                  </a:cubicBezTo>
                  <a:lnTo>
                    <a:pt x="11546" y="1537"/>
                  </a:lnTo>
                  <a:cubicBezTo>
                    <a:pt x="11243" y="1084"/>
                    <a:pt x="10941" y="580"/>
                    <a:pt x="10437" y="277"/>
                  </a:cubicBezTo>
                  <a:cubicBezTo>
                    <a:pt x="10079" y="62"/>
                    <a:pt x="9644" y="0"/>
                    <a:pt x="9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233867" y="4081212"/>
              <a:ext cx="257251" cy="136666"/>
            </a:xfrm>
            <a:custGeom>
              <a:avLst/>
              <a:gdLst/>
              <a:ahLst/>
              <a:cxnLst/>
              <a:rect l="l" t="t" r="r" b="b"/>
              <a:pathLst>
                <a:path w="11294" h="6000" extrusionOk="0">
                  <a:moveTo>
                    <a:pt x="4740" y="1"/>
                  </a:moveTo>
                  <a:cubicBezTo>
                    <a:pt x="4639" y="1"/>
                    <a:pt x="4588" y="51"/>
                    <a:pt x="4538" y="51"/>
                  </a:cubicBezTo>
                  <a:cubicBezTo>
                    <a:pt x="4336" y="152"/>
                    <a:pt x="4235" y="253"/>
                    <a:pt x="4084" y="354"/>
                  </a:cubicBezTo>
                  <a:cubicBezTo>
                    <a:pt x="3832" y="606"/>
                    <a:pt x="3580" y="807"/>
                    <a:pt x="3378" y="1059"/>
                  </a:cubicBezTo>
                  <a:cubicBezTo>
                    <a:pt x="2925" y="1564"/>
                    <a:pt x="2471" y="2068"/>
                    <a:pt x="2118" y="2622"/>
                  </a:cubicBezTo>
                  <a:cubicBezTo>
                    <a:pt x="1311" y="3681"/>
                    <a:pt x="606" y="4790"/>
                    <a:pt x="1" y="5950"/>
                  </a:cubicBezTo>
                  <a:lnTo>
                    <a:pt x="1" y="6000"/>
                  </a:lnTo>
                  <a:cubicBezTo>
                    <a:pt x="908" y="4992"/>
                    <a:pt x="1664" y="3933"/>
                    <a:pt x="2521" y="2925"/>
                  </a:cubicBezTo>
                  <a:lnTo>
                    <a:pt x="3731" y="1362"/>
                  </a:lnTo>
                  <a:cubicBezTo>
                    <a:pt x="3933" y="1110"/>
                    <a:pt x="4135" y="858"/>
                    <a:pt x="4387" y="656"/>
                  </a:cubicBezTo>
                  <a:cubicBezTo>
                    <a:pt x="4487" y="555"/>
                    <a:pt x="4588" y="454"/>
                    <a:pt x="4689" y="404"/>
                  </a:cubicBezTo>
                  <a:cubicBezTo>
                    <a:pt x="4740" y="404"/>
                    <a:pt x="4790" y="354"/>
                    <a:pt x="4740" y="354"/>
                  </a:cubicBezTo>
                  <a:lnTo>
                    <a:pt x="4891" y="354"/>
                  </a:lnTo>
                  <a:cubicBezTo>
                    <a:pt x="4891" y="354"/>
                    <a:pt x="4992" y="354"/>
                    <a:pt x="5042" y="404"/>
                  </a:cubicBezTo>
                  <a:cubicBezTo>
                    <a:pt x="6202" y="908"/>
                    <a:pt x="7210" y="1765"/>
                    <a:pt x="8269" y="2572"/>
                  </a:cubicBezTo>
                  <a:cubicBezTo>
                    <a:pt x="9277" y="3378"/>
                    <a:pt x="10285" y="4235"/>
                    <a:pt x="11293" y="5093"/>
                  </a:cubicBezTo>
                  <a:lnTo>
                    <a:pt x="11293" y="5042"/>
                  </a:lnTo>
                  <a:cubicBezTo>
                    <a:pt x="10386" y="4135"/>
                    <a:pt x="9378" y="3278"/>
                    <a:pt x="8420" y="2370"/>
                  </a:cubicBezTo>
                  <a:cubicBezTo>
                    <a:pt x="7916" y="1967"/>
                    <a:pt x="7411" y="1513"/>
                    <a:pt x="6857" y="1110"/>
                  </a:cubicBezTo>
                  <a:cubicBezTo>
                    <a:pt x="6353" y="757"/>
                    <a:pt x="5798" y="354"/>
                    <a:pt x="5143" y="51"/>
                  </a:cubicBezTo>
                  <a:cubicBezTo>
                    <a:pt x="5092" y="51"/>
                    <a:pt x="4992" y="1"/>
                    <a:pt x="4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245346" y="4193546"/>
              <a:ext cx="143568" cy="56489"/>
            </a:xfrm>
            <a:custGeom>
              <a:avLst/>
              <a:gdLst/>
              <a:ahLst/>
              <a:cxnLst/>
              <a:rect l="l" t="t" r="r" b="b"/>
              <a:pathLst>
                <a:path w="6303" h="2480" extrusionOk="0">
                  <a:moveTo>
                    <a:pt x="5615" y="1"/>
                  </a:moveTo>
                  <a:cubicBezTo>
                    <a:pt x="5249" y="1"/>
                    <a:pt x="4875" y="99"/>
                    <a:pt x="4538" y="161"/>
                  </a:cubicBezTo>
                  <a:cubicBezTo>
                    <a:pt x="3983" y="312"/>
                    <a:pt x="3479" y="564"/>
                    <a:pt x="2975" y="816"/>
                  </a:cubicBezTo>
                  <a:cubicBezTo>
                    <a:pt x="1967" y="1270"/>
                    <a:pt x="959" y="1824"/>
                    <a:pt x="1" y="2429"/>
                  </a:cubicBezTo>
                  <a:lnTo>
                    <a:pt x="1" y="2480"/>
                  </a:lnTo>
                  <a:cubicBezTo>
                    <a:pt x="1059" y="2026"/>
                    <a:pt x="2068" y="1572"/>
                    <a:pt x="3126" y="1169"/>
                  </a:cubicBezTo>
                  <a:cubicBezTo>
                    <a:pt x="3631" y="967"/>
                    <a:pt x="4185" y="816"/>
                    <a:pt x="4689" y="614"/>
                  </a:cubicBezTo>
                  <a:cubicBezTo>
                    <a:pt x="5244" y="413"/>
                    <a:pt x="5748" y="211"/>
                    <a:pt x="6252" y="211"/>
                  </a:cubicBezTo>
                  <a:lnTo>
                    <a:pt x="6303" y="161"/>
                  </a:lnTo>
                  <a:cubicBezTo>
                    <a:pt x="6085" y="42"/>
                    <a:pt x="5852" y="1"/>
                    <a:pt x="5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2309950" y="3509403"/>
              <a:ext cx="299732" cy="160765"/>
            </a:xfrm>
            <a:custGeom>
              <a:avLst/>
              <a:gdLst/>
              <a:ahLst/>
              <a:cxnLst/>
              <a:rect l="l" t="t" r="r" b="b"/>
              <a:pathLst>
                <a:path w="13159" h="7058" extrusionOk="0">
                  <a:moveTo>
                    <a:pt x="5291" y="1"/>
                  </a:moveTo>
                  <a:cubicBezTo>
                    <a:pt x="5155" y="1"/>
                    <a:pt x="5037" y="33"/>
                    <a:pt x="4941" y="100"/>
                  </a:cubicBezTo>
                  <a:cubicBezTo>
                    <a:pt x="3479" y="1108"/>
                    <a:pt x="0" y="7057"/>
                    <a:pt x="0" y="7057"/>
                  </a:cubicBezTo>
                  <a:cubicBezTo>
                    <a:pt x="0" y="7057"/>
                    <a:pt x="3126" y="6049"/>
                    <a:pt x="5193" y="5545"/>
                  </a:cubicBezTo>
                  <a:cubicBezTo>
                    <a:pt x="4840" y="5142"/>
                    <a:pt x="4487" y="4789"/>
                    <a:pt x="4084" y="4436"/>
                  </a:cubicBezTo>
                  <a:lnTo>
                    <a:pt x="4084" y="4436"/>
                  </a:lnTo>
                  <a:cubicBezTo>
                    <a:pt x="4689" y="4486"/>
                    <a:pt x="5344" y="4637"/>
                    <a:pt x="5999" y="4990"/>
                  </a:cubicBezTo>
                  <a:cubicBezTo>
                    <a:pt x="6151" y="5091"/>
                    <a:pt x="6302" y="5192"/>
                    <a:pt x="6453" y="5293"/>
                  </a:cubicBezTo>
                  <a:cubicBezTo>
                    <a:pt x="6453" y="5293"/>
                    <a:pt x="6504" y="5293"/>
                    <a:pt x="6504" y="5242"/>
                  </a:cubicBezTo>
                  <a:cubicBezTo>
                    <a:pt x="6556" y="5237"/>
                    <a:pt x="6614" y="5235"/>
                    <a:pt x="6676" y="5235"/>
                  </a:cubicBezTo>
                  <a:cubicBezTo>
                    <a:pt x="7209" y="5235"/>
                    <a:pt x="8076" y="5420"/>
                    <a:pt x="9024" y="5646"/>
                  </a:cubicBezTo>
                  <a:cubicBezTo>
                    <a:pt x="8167" y="4486"/>
                    <a:pt x="7209" y="3478"/>
                    <a:pt x="6100" y="2772"/>
                  </a:cubicBezTo>
                  <a:lnTo>
                    <a:pt x="6100" y="2772"/>
                  </a:lnTo>
                  <a:cubicBezTo>
                    <a:pt x="7462" y="3175"/>
                    <a:pt x="8722" y="4033"/>
                    <a:pt x="9831" y="5041"/>
                  </a:cubicBezTo>
                  <a:cubicBezTo>
                    <a:pt x="10234" y="5394"/>
                    <a:pt x="10587" y="5747"/>
                    <a:pt x="10940" y="6099"/>
                  </a:cubicBezTo>
                  <a:cubicBezTo>
                    <a:pt x="12150" y="6452"/>
                    <a:pt x="13158" y="6805"/>
                    <a:pt x="13158" y="6805"/>
                  </a:cubicBezTo>
                  <a:cubicBezTo>
                    <a:pt x="13158" y="6805"/>
                    <a:pt x="7282" y="1"/>
                    <a:pt x="5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2295008" y="3591832"/>
              <a:ext cx="339934" cy="186276"/>
            </a:xfrm>
            <a:custGeom>
              <a:avLst/>
              <a:gdLst/>
              <a:ahLst/>
              <a:cxnLst/>
              <a:rect l="l" t="t" r="r" b="b"/>
              <a:pathLst>
                <a:path w="14924" h="8178" extrusionOk="0">
                  <a:moveTo>
                    <a:pt x="7437" y="1"/>
                  </a:moveTo>
                  <a:cubicBezTo>
                    <a:pt x="5187" y="1"/>
                    <a:pt x="1" y="4043"/>
                    <a:pt x="1" y="4043"/>
                  </a:cubicBezTo>
                  <a:cubicBezTo>
                    <a:pt x="2774" y="3741"/>
                    <a:pt x="6555" y="3590"/>
                    <a:pt x="6555" y="3590"/>
                  </a:cubicBezTo>
                  <a:cubicBezTo>
                    <a:pt x="6756" y="3741"/>
                    <a:pt x="7008" y="3892"/>
                    <a:pt x="7260" y="4043"/>
                  </a:cubicBezTo>
                  <a:cubicBezTo>
                    <a:pt x="7311" y="3287"/>
                    <a:pt x="7311" y="2480"/>
                    <a:pt x="6857" y="1775"/>
                  </a:cubicBezTo>
                  <a:lnTo>
                    <a:pt x="6857" y="1775"/>
                  </a:lnTo>
                  <a:cubicBezTo>
                    <a:pt x="7160" y="2027"/>
                    <a:pt x="7412" y="2430"/>
                    <a:pt x="7613" y="2783"/>
                  </a:cubicBezTo>
                  <a:cubicBezTo>
                    <a:pt x="7815" y="3186"/>
                    <a:pt x="7966" y="3590"/>
                    <a:pt x="8067" y="3993"/>
                  </a:cubicBezTo>
                  <a:cubicBezTo>
                    <a:pt x="8118" y="4195"/>
                    <a:pt x="8118" y="4396"/>
                    <a:pt x="8168" y="4547"/>
                  </a:cubicBezTo>
                  <a:cubicBezTo>
                    <a:pt x="8722" y="4850"/>
                    <a:pt x="9277" y="5203"/>
                    <a:pt x="9882" y="5505"/>
                  </a:cubicBezTo>
                  <a:cubicBezTo>
                    <a:pt x="9832" y="4900"/>
                    <a:pt x="9832" y="4346"/>
                    <a:pt x="9731" y="3741"/>
                  </a:cubicBezTo>
                  <a:lnTo>
                    <a:pt x="9731" y="3741"/>
                  </a:lnTo>
                  <a:cubicBezTo>
                    <a:pt x="10235" y="4447"/>
                    <a:pt x="10638" y="5203"/>
                    <a:pt x="11042" y="5959"/>
                  </a:cubicBezTo>
                  <a:cubicBezTo>
                    <a:pt x="11092" y="6009"/>
                    <a:pt x="11092" y="6110"/>
                    <a:pt x="11142" y="6211"/>
                  </a:cubicBezTo>
                  <a:cubicBezTo>
                    <a:pt x="13159" y="7270"/>
                    <a:pt x="14923" y="8177"/>
                    <a:pt x="14923" y="8177"/>
                  </a:cubicBezTo>
                  <a:cubicBezTo>
                    <a:pt x="14923" y="8177"/>
                    <a:pt x="10638" y="1876"/>
                    <a:pt x="8067" y="161"/>
                  </a:cubicBezTo>
                  <a:cubicBezTo>
                    <a:pt x="7901" y="51"/>
                    <a:pt x="7687" y="1"/>
                    <a:pt x="7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1974656" y="3631304"/>
              <a:ext cx="358293" cy="242104"/>
            </a:xfrm>
            <a:custGeom>
              <a:avLst/>
              <a:gdLst/>
              <a:ahLst/>
              <a:cxnLst/>
              <a:rect l="l" t="t" r="r" b="b"/>
              <a:pathLst>
                <a:path w="15730" h="10629" extrusionOk="0">
                  <a:moveTo>
                    <a:pt x="5419" y="0"/>
                  </a:moveTo>
                  <a:cubicBezTo>
                    <a:pt x="4263" y="0"/>
                    <a:pt x="3387" y="151"/>
                    <a:pt x="3075" y="546"/>
                  </a:cubicBezTo>
                  <a:cubicBezTo>
                    <a:pt x="2773" y="949"/>
                    <a:pt x="2470" y="1453"/>
                    <a:pt x="2218" y="2058"/>
                  </a:cubicBezTo>
                  <a:cubicBezTo>
                    <a:pt x="2823" y="1806"/>
                    <a:pt x="3529" y="1655"/>
                    <a:pt x="4185" y="1655"/>
                  </a:cubicBezTo>
                  <a:cubicBezTo>
                    <a:pt x="3277" y="1907"/>
                    <a:pt x="2470" y="2411"/>
                    <a:pt x="1815" y="3016"/>
                  </a:cubicBezTo>
                  <a:cubicBezTo>
                    <a:pt x="605" y="6243"/>
                    <a:pt x="0" y="10629"/>
                    <a:pt x="0" y="10629"/>
                  </a:cubicBezTo>
                  <a:cubicBezTo>
                    <a:pt x="0" y="10629"/>
                    <a:pt x="1412" y="9318"/>
                    <a:pt x="3025" y="7755"/>
                  </a:cubicBezTo>
                  <a:cubicBezTo>
                    <a:pt x="3378" y="6192"/>
                    <a:pt x="3832" y="4579"/>
                    <a:pt x="4638" y="3218"/>
                  </a:cubicBezTo>
                  <a:lnTo>
                    <a:pt x="4638" y="3218"/>
                  </a:lnTo>
                  <a:cubicBezTo>
                    <a:pt x="4336" y="4327"/>
                    <a:pt x="4235" y="5436"/>
                    <a:pt x="4185" y="6596"/>
                  </a:cubicBezTo>
                  <a:cubicBezTo>
                    <a:pt x="4941" y="5890"/>
                    <a:pt x="5596" y="5184"/>
                    <a:pt x="6201" y="4529"/>
                  </a:cubicBezTo>
                  <a:cubicBezTo>
                    <a:pt x="6504" y="3470"/>
                    <a:pt x="6856" y="2411"/>
                    <a:pt x="7512" y="1504"/>
                  </a:cubicBezTo>
                  <a:lnTo>
                    <a:pt x="7512" y="1504"/>
                  </a:lnTo>
                  <a:cubicBezTo>
                    <a:pt x="7209" y="2210"/>
                    <a:pt x="7058" y="2966"/>
                    <a:pt x="6957" y="3722"/>
                  </a:cubicBezTo>
                  <a:cubicBezTo>
                    <a:pt x="7058" y="3621"/>
                    <a:pt x="7159" y="3470"/>
                    <a:pt x="7260" y="3369"/>
                  </a:cubicBezTo>
                  <a:cubicBezTo>
                    <a:pt x="7260" y="3369"/>
                    <a:pt x="7349" y="3372"/>
                    <a:pt x="7511" y="3372"/>
                  </a:cubicBezTo>
                  <a:cubicBezTo>
                    <a:pt x="8564" y="3372"/>
                    <a:pt x="12715" y="3258"/>
                    <a:pt x="15729" y="1554"/>
                  </a:cubicBezTo>
                  <a:cubicBezTo>
                    <a:pt x="15729" y="1554"/>
                    <a:pt x="9133" y="0"/>
                    <a:pt x="5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2096374" y="3663237"/>
              <a:ext cx="225089" cy="343374"/>
            </a:xfrm>
            <a:custGeom>
              <a:avLst/>
              <a:gdLst/>
              <a:ahLst/>
              <a:cxnLst/>
              <a:rect l="l" t="t" r="r" b="b"/>
              <a:pathLst>
                <a:path w="9882" h="15075" extrusionOk="0">
                  <a:moveTo>
                    <a:pt x="9881" y="1"/>
                  </a:moveTo>
                  <a:cubicBezTo>
                    <a:pt x="9881" y="1"/>
                    <a:pt x="7159" y="404"/>
                    <a:pt x="4638" y="959"/>
                  </a:cubicBezTo>
                  <a:cubicBezTo>
                    <a:pt x="5243" y="1060"/>
                    <a:pt x="5848" y="1211"/>
                    <a:pt x="6453" y="1362"/>
                  </a:cubicBezTo>
                  <a:cubicBezTo>
                    <a:pt x="5394" y="1362"/>
                    <a:pt x="4336" y="1463"/>
                    <a:pt x="3277" y="1513"/>
                  </a:cubicBezTo>
                  <a:lnTo>
                    <a:pt x="2218" y="1614"/>
                  </a:lnTo>
                  <a:cubicBezTo>
                    <a:pt x="1765" y="1765"/>
                    <a:pt x="1361" y="1917"/>
                    <a:pt x="1059" y="2118"/>
                  </a:cubicBezTo>
                  <a:cubicBezTo>
                    <a:pt x="555" y="2370"/>
                    <a:pt x="252" y="3479"/>
                    <a:pt x="151" y="4891"/>
                  </a:cubicBezTo>
                  <a:cubicBezTo>
                    <a:pt x="353" y="4740"/>
                    <a:pt x="504" y="4538"/>
                    <a:pt x="706" y="4387"/>
                  </a:cubicBezTo>
                  <a:cubicBezTo>
                    <a:pt x="1210" y="3984"/>
                    <a:pt x="1765" y="3580"/>
                    <a:pt x="2420" y="3328"/>
                  </a:cubicBezTo>
                  <a:lnTo>
                    <a:pt x="2420" y="3328"/>
                  </a:lnTo>
                  <a:cubicBezTo>
                    <a:pt x="1865" y="3732"/>
                    <a:pt x="1512" y="4236"/>
                    <a:pt x="1160" y="4790"/>
                  </a:cubicBezTo>
                  <a:cubicBezTo>
                    <a:pt x="807" y="5345"/>
                    <a:pt x="504" y="5899"/>
                    <a:pt x="252" y="6454"/>
                  </a:cubicBezTo>
                  <a:cubicBezTo>
                    <a:pt x="151" y="6605"/>
                    <a:pt x="101" y="6756"/>
                    <a:pt x="50" y="6908"/>
                  </a:cubicBezTo>
                  <a:cubicBezTo>
                    <a:pt x="0" y="10638"/>
                    <a:pt x="504" y="15075"/>
                    <a:pt x="504" y="15075"/>
                  </a:cubicBezTo>
                  <a:cubicBezTo>
                    <a:pt x="504" y="15075"/>
                    <a:pt x="1512" y="13764"/>
                    <a:pt x="2722" y="12151"/>
                  </a:cubicBezTo>
                  <a:lnTo>
                    <a:pt x="2722" y="12100"/>
                  </a:lnTo>
                  <a:cubicBezTo>
                    <a:pt x="2722" y="11445"/>
                    <a:pt x="2773" y="10840"/>
                    <a:pt x="2823" y="10185"/>
                  </a:cubicBezTo>
                  <a:cubicBezTo>
                    <a:pt x="2924" y="8874"/>
                    <a:pt x="3126" y="7563"/>
                    <a:pt x="3579" y="6403"/>
                  </a:cubicBezTo>
                  <a:lnTo>
                    <a:pt x="3579" y="6403"/>
                  </a:lnTo>
                  <a:cubicBezTo>
                    <a:pt x="3378" y="7664"/>
                    <a:pt x="3428" y="8924"/>
                    <a:pt x="3630" y="10134"/>
                  </a:cubicBezTo>
                  <a:cubicBezTo>
                    <a:pt x="3630" y="10386"/>
                    <a:pt x="3680" y="10588"/>
                    <a:pt x="3731" y="10840"/>
                  </a:cubicBezTo>
                  <a:cubicBezTo>
                    <a:pt x="4437" y="9933"/>
                    <a:pt x="5092" y="8975"/>
                    <a:pt x="5697" y="8168"/>
                  </a:cubicBezTo>
                  <a:cubicBezTo>
                    <a:pt x="5697" y="7664"/>
                    <a:pt x="5697" y="7210"/>
                    <a:pt x="5747" y="6706"/>
                  </a:cubicBezTo>
                  <a:cubicBezTo>
                    <a:pt x="5848" y="5446"/>
                    <a:pt x="6151" y="4286"/>
                    <a:pt x="6655" y="3227"/>
                  </a:cubicBezTo>
                  <a:lnTo>
                    <a:pt x="6655" y="3227"/>
                  </a:lnTo>
                  <a:cubicBezTo>
                    <a:pt x="6554" y="4387"/>
                    <a:pt x="6655" y="5496"/>
                    <a:pt x="6907" y="6555"/>
                  </a:cubicBezTo>
                  <a:cubicBezTo>
                    <a:pt x="7008" y="6454"/>
                    <a:pt x="7109" y="6303"/>
                    <a:pt x="7159" y="6252"/>
                  </a:cubicBezTo>
                  <a:cubicBezTo>
                    <a:pt x="8218" y="4740"/>
                    <a:pt x="9881" y="1"/>
                    <a:pt x="9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2139991" y="3668976"/>
              <a:ext cx="169990" cy="150469"/>
            </a:xfrm>
            <a:custGeom>
              <a:avLst/>
              <a:gdLst/>
              <a:ahLst/>
              <a:cxnLst/>
              <a:rect l="l" t="t" r="r" b="b"/>
              <a:pathLst>
                <a:path w="7463" h="6606" extrusionOk="0">
                  <a:moveTo>
                    <a:pt x="7462" y="1"/>
                  </a:moveTo>
                  <a:cubicBezTo>
                    <a:pt x="5849" y="606"/>
                    <a:pt x="4336" y="1413"/>
                    <a:pt x="2975" y="2421"/>
                  </a:cubicBezTo>
                  <a:cubicBezTo>
                    <a:pt x="2269" y="2975"/>
                    <a:pt x="1614" y="3530"/>
                    <a:pt x="1110" y="4236"/>
                  </a:cubicBezTo>
                  <a:cubicBezTo>
                    <a:pt x="606" y="4942"/>
                    <a:pt x="202" y="5698"/>
                    <a:pt x="1" y="6555"/>
                  </a:cubicBezTo>
                  <a:lnTo>
                    <a:pt x="51" y="6605"/>
                  </a:lnTo>
                  <a:cubicBezTo>
                    <a:pt x="555" y="5849"/>
                    <a:pt x="1009" y="5194"/>
                    <a:pt x="1564" y="4589"/>
                  </a:cubicBezTo>
                  <a:cubicBezTo>
                    <a:pt x="2118" y="3984"/>
                    <a:pt x="2622" y="3379"/>
                    <a:pt x="3278" y="2824"/>
                  </a:cubicBezTo>
                  <a:cubicBezTo>
                    <a:pt x="3883" y="2270"/>
                    <a:pt x="4589" y="1765"/>
                    <a:pt x="5294" y="1312"/>
                  </a:cubicBezTo>
                  <a:cubicBezTo>
                    <a:pt x="5950" y="858"/>
                    <a:pt x="6706" y="455"/>
                    <a:pt x="7462" y="102"/>
                  </a:cubicBezTo>
                  <a:lnTo>
                    <a:pt x="7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2312227" y="3662098"/>
              <a:ext cx="171129" cy="307772"/>
            </a:xfrm>
            <a:custGeom>
              <a:avLst/>
              <a:gdLst/>
              <a:ahLst/>
              <a:cxnLst/>
              <a:rect l="l" t="t" r="r" b="b"/>
              <a:pathLst>
                <a:path w="7513" h="13512" extrusionOk="0">
                  <a:moveTo>
                    <a:pt x="1" y="0"/>
                  </a:moveTo>
                  <a:cubicBezTo>
                    <a:pt x="1" y="1"/>
                    <a:pt x="908" y="3983"/>
                    <a:pt x="1564" y="5344"/>
                  </a:cubicBezTo>
                  <a:cubicBezTo>
                    <a:pt x="1564" y="5445"/>
                    <a:pt x="1614" y="5496"/>
                    <a:pt x="1665" y="5596"/>
                  </a:cubicBezTo>
                  <a:cubicBezTo>
                    <a:pt x="1816" y="5395"/>
                    <a:pt x="1967" y="5193"/>
                    <a:pt x="2169" y="4991"/>
                  </a:cubicBezTo>
                  <a:cubicBezTo>
                    <a:pt x="2623" y="4437"/>
                    <a:pt x="3127" y="3933"/>
                    <a:pt x="3681" y="3580"/>
                  </a:cubicBezTo>
                  <a:lnTo>
                    <a:pt x="3681" y="3580"/>
                  </a:lnTo>
                  <a:cubicBezTo>
                    <a:pt x="3228" y="4084"/>
                    <a:pt x="2925" y="4689"/>
                    <a:pt x="2673" y="5294"/>
                  </a:cubicBezTo>
                  <a:cubicBezTo>
                    <a:pt x="2471" y="5748"/>
                    <a:pt x="2320" y="6201"/>
                    <a:pt x="2169" y="6655"/>
                  </a:cubicBezTo>
                  <a:cubicBezTo>
                    <a:pt x="2421" y="7260"/>
                    <a:pt x="2774" y="7966"/>
                    <a:pt x="3127" y="8672"/>
                  </a:cubicBezTo>
                  <a:cubicBezTo>
                    <a:pt x="3228" y="8369"/>
                    <a:pt x="3328" y="8067"/>
                    <a:pt x="3429" y="7764"/>
                  </a:cubicBezTo>
                  <a:cubicBezTo>
                    <a:pt x="3832" y="6958"/>
                    <a:pt x="4236" y="6101"/>
                    <a:pt x="4992" y="5596"/>
                  </a:cubicBezTo>
                  <a:lnTo>
                    <a:pt x="4992" y="5596"/>
                  </a:lnTo>
                  <a:cubicBezTo>
                    <a:pt x="4337" y="6201"/>
                    <a:pt x="4034" y="7058"/>
                    <a:pt x="3832" y="7916"/>
                  </a:cubicBezTo>
                  <a:cubicBezTo>
                    <a:pt x="3681" y="8420"/>
                    <a:pt x="3580" y="8974"/>
                    <a:pt x="3530" y="9529"/>
                  </a:cubicBezTo>
                  <a:cubicBezTo>
                    <a:pt x="4437" y="11545"/>
                    <a:pt x="5395" y="13512"/>
                    <a:pt x="5395" y="13512"/>
                  </a:cubicBezTo>
                  <a:cubicBezTo>
                    <a:pt x="5395" y="13512"/>
                    <a:pt x="6555" y="9882"/>
                    <a:pt x="7109" y="6907"/>
                  </a:cubicBezTo>
                  <a:cubicBezTo>
                    <a:pt x="7009" y="6403"/>
                    <a:pt x="6908" y="5899"/>
                    <a:pt x="6656" y="5445"/>
                  </a:cubicBezTo>
                  <a:lnTo>
                    <a:pt x="6656" y="5445"/>
                  </a:lnTo>
                  <a:cubicBezTo>
                    <a:pt x="6857" y="5647"/>
                    <a:pt x="7059" y="5899"/>
                    <a:pt x="7210" y="6201"/>
                  </a:cubicBezTo>
                  <a:cubicBezTo>
                    <a:pt x="7462" y="4689"/>
                    <a:pt x="7513" y="3429"/>
                    <a:pt x="7059" y="3076"/>
                  </a:cubicBezTo>
                  <a:cubicBezTo>
                    <a:pt x="5748" y="1866"/>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2330608" y="3674739"/>
              <a:ext cx="121747" cy="211309"/>
            </a:xfrm>
            <a:custGeom>
              <a:avLst/>
              <a:gdLst/>
              <a:ahLst/>
              <a:cxnLst/>
              <a:rect l="l" t="t" r="r" b="b"/>
              <a:pathLst>
                <a:path w="5345" h="9277" extrusionOk="0">
                  <a:moveTo>
                    <a:pt x="51" y="0"/>
                  </a:moveTo>
                  <a:lnTo>
                    <a:pt x="1" y="50"/>
                  </a:lnTo>
                  <a:cubicBezTo>
                    <a:pt x="908" y="454"/>
                    <a:pt x="1816" y="958"/>
                    <a:pt x="2622" y="1462"/>
                  </a:cubicBezTo>
                  <a:cubicBezTo>
                    <a:pt x="3076" y="1714"/>
                    <a:pt x="3479" y="2017"/>
                    <a:pt x="3883" y="2319"/>
                  </a:cubicBezTo>
                  <a:cubicBezTo>
                    <a:pt x="4235" y="2622"/>
                    <a:pt x="4639" y="2924"/>
                    <a:pt x="4689" y="3327"/>
                  </a:cubicBezTo>
                  <a:cubicBezTo>
                    <a:pt x="4790" y="4235"/>
                    <a:pt x="4639" y="5294"/>
                    <a:pt x="4639" y="6251"/>
                  </a:cubicBezTo>
                  <a:cubicBezTo>
                    <a:pt x="4639" y="7260"/>
                    <a:pt x="4588" y="8268"/>
                    <a:pt x="4639" y="9276"/>
                  </a:cubicBezTo>
                  <a:lnTo>
                    <a:pt x="4689" y="9276"/>
                  </a:lnTo>
                  <a:cubicBezTo>
                    <a:pt x="4941" y="8318"/>
                    <a:pt x="5092" y="7310"/>
                    <a:pt x="5244" y="6302"/>
                  </a:cubicBezTo>
                  <a:cubicBezTo>
                    <a:pt x="5294" y="5294"/>
                    <a:pt x="5345" y="4336"/>
                    <a:pt x="5143" y="3227"/>
                  </a:cubicBezTo>
                  <a:cubicBezTo>
                    <a:pt x="5143" y="3126"/>
                    <a:pt x="5042" y="2924"/>
                    <a:pt x="4992" y="2823"/>
                  </a:cubicBezTo>
                  <a:cubicBezTo>
                    <a:pt x="4891" y="2722"/>
                    <a:pt x="4790" y="2622"/>
                    <a:pt x="4689" y="2521"/>
                  </a:cubicBezTo>
                  <a:cubicBezTo>
                    <a:pt x="4488" y="2319"/>
                    <a:pt x="4286" y="2168"/>
                    <a:pt x="4084" y="2017"/>
                  </a:cubicBezTo>
                  <a:cubicBezTo>
                    <a:pt x="3681" y="1714"/>
                    <a:pt x="3227" y="1462"/>
                    <a:pt x="2773" y="1210"/>
                  </a:cubicBezTo>
                  <a:cubicBezTo>
                    <a:pt x="1866" y="756"/>
                    <a:pt x="958" y="35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2022874" y="3643717"/>
              <a:ext cx="254951" cy="121747"/>
            </a:xfrm>
            <a:custGeom>
              <a:avLst/>
              <a:gdLst/>
              <a:ahLst/>
              <a:cxnLst/>
              <a:rect l="l" t="t" r="r" b="b"/>
              <a:pathLst>
                <a:path w="11193" h="5345" extrusionOk="0">
                  <a:moveTo>
                    <a:pt x="5244" y="1"/>
                  </a:moveTo>
                  <a:cubicBezTo>
                    <a:pt x="4941" y="1"/>
                    <a:pt x="4639" y="51"/>
                    <a:pt x="4336" y="102"/>
                  </a:cubicBezTo>
                  <a:cubicBezTo>
                    <a:pt x="3177" y="455"/>
                    <a:pt x="2168" y="1211"/>
                    <a:pt x="1463" y="2169"/>
                  </a:cubicBezTo>
                  <a:cubicBezTo>
                    <a:pt x="757" y="3127"/>
                    <a:pt x="253" y="4185"/>
                    <a:pt x="1" y="5294"/>
                  </a:cubicBezTo>
                  <a:lnTo>
                    <a:pt x="51" y="5345"/>
                  </a:lnTo>
                  <a:cubicBezTo>
                    <a:pt x="656" y="4336"/>
                    <a:pt x="1210" y="3379"/>
                    <a:pt x="1916" y="2522"/>
                  </a:cubicBezTo>
                  <a:cubicBezTo>
                    <a:pt x="2622" y="1665"/>
                    <a:pt x="3429" y="858"/>
                    <a:pt x="4437" y="555"/>
                  </a:cubicBezTo>
                  <a:cubicBezTo>
                    <a:pt x="4739" y="455"/>
                    <a:pt x="4992" y="404"/>
                    <a:pt x="5244" y="404"/>
                  </a:cubicBezTo>
                  <a:lnTo>
                    <a:pt x="6101" y="404"/>
                  </a:lnTo>
                  <a:cubicBezTo>
                    <a:pt x="6655" y="455"/>
                    <a:pt x="7210" y="455"/>
                    <a:pt x="7764" y="505"/>
                  </a:cubicBezTo>
                  <a:cubicBezTo>
                    <a:pt x="8924" y="606"/>
                    <a:pt x="10083" y="707"/>
                    <a:pt x="11193" y="858"/>
                  </a:cubicBezTo>
                  <a:lnTo>
                    <a:pt x="11193" y="807"/>
                  </a:lnTo>
                  <a:cubicBezTo>
                    <a:pt x="10083" y="606"/>
                    <a:pt x="8974" y="404"/>
                    <a:pt x="7815" y="253"/>
                  </a:cubicBezTo>
                  <a:cubicBezTo>
                    <a:pt x="7260" y="152"/>
                    <a:pt x="6655" y="102"/>
                    <a:pt x="6101" y="51"/>
                  </a:cubicBezTo>
                  <a:cubicBezTo>
                    <a:pt x="5798" y="1"/>
                    <a:pt x="5546" y="1"/>
                    <a:pt x="5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2350128" y="3519721"/>
              <a:ext cx="204430" cy="109105"/>
            </a:xfrm>
            <a:custGeom>
              <a:avLst/>
              <a:gdLst/>
              <a:ahLst/>
              <a:cxnLst/>
              <a:rect l="l" t="t" r="r" b="b"/>
              <a:pathLst>
                <a:path w="8975" h="4790" extrusionOk="0">
                  <a:moveTo>
                    <a:pt x="3731" y="0"/>
                  </a:moveTo>
                  <a:cubicBezTo>
                    <a:pt x="3681" y="51"/>
                    <a:pt x="3631" y="51"/>
                    <a:pt x="3580" y="51"/>
                  </a:cubicBezTo>
                  <a:cubicBezTo>
                    <a:pt x="3479" y="151"/>
                    <a:pt x="3328" y="202"/>
                    <a:pt x="3227" y="303"/>
                  </a:cubicBezTo>
                  <a:cubicBezTo>
                    <a:pt x="3026" y="504"/>
                    <a:pt x="2874" y="655"/>
                    <a:pt x="2673" y="857"/>
                  </a:cubicBezTo>
                  <a:cubicBezTo>
                    <a:pt x="2320" y="1260"/>
                    <a:pt x="1967" y="1664"/>
                    <a:pt x="1664" y="2067"/>
                  </a:cubicBezTo>
                  <a:cubicBezTo>
                    <a:pt x="1059" y="2924"/>
                    <a:pt x="454" y="3832"/>
                    <a:pt x="1" y="4739"/>
                  </a:cubicBezTo>
                  <a:lnTo>
                    <a:pt x="51" y="4789"/>
                  </a:lnTo>
                  <a:cubicBezTo>
                    <a:pt x="706" y="3983"/>
                    <a:pt x="1362" y="3176"/>
                    <a:pt x="2017" y="2319"/>
                  </a:cubicBezTo>
                  <a:lnTo>
                    <a:pt x="2975" y="1109"/>
                  </a:lnTo>
                  <a:cubicBezTo>
                    <a:pt x="3126" y="908"/>
                    <a:pt x="3278" y="756"/>
                    <a:pt x="3479" y="555"/>
                  </a:cubicBezTo>
                  <a:cubicBezTo>
                    <a:pt x="3580" y="504"/>
                    <a:pt x="3631" y="403"/>
                    <a:pt x="3731" y="353"/>
                  </a:cubicBezTo>
                  <a:cubicBezTo>
                    <a:pt x="3731" y="353"/>
                    <a:pt x="3754" y="331"/>
                    <a:pt x="3769" y="331"/>
                  </a:cubicBezTo>
                  <a:cubicBezTo>
                    <a:pt x="3776" y="331"/>
                    <a:pt x="3782" y="336"/>
                    <a:pt x="3782" y="353"/>
                  </a:cubicBezTo>
                  <a:cubicBezTo>
                    <a:pt x="3832" y="303"/>
                    <a:pt x="3883" y="303"/>
                    <a:pt x="3883" y="303"/>
                  </a:cubicBezTo>
                  <a:cubicBezTo>
                    <a:pt x="3883" y="303"/>
                    <a:pt x="3933" y="353"/>
                    <a:pt x="3983" y="353"/>
                  </a:cubicBezTo>
                  <a:cubicBezTo>
                    <a:pt x="4891" y="756"/>
                    <a:pt x="5748" y="1462"/>
                    <a:pt x="6555" y="2067"/>
                  </a:cubicBezTo>
                  <a:cubicBezTo>
                    <a:pt x="7361" y="2722"/>
                    <a:pt x="8168" y="3378"/>
                    <a:pt x="8924" y="4084"/>
                  </a:cubicBezTo>
                  <a:lnTo>
                    <a:pt x="8974" y="4033"/>
                  </a:lnTo>
                  <a:cubicBezTo>
                    <a:pt x="8218" y="3327"/>
                    <a:pt x="7462" y="2622"/>
                    <a:pt x="6655" y="1916"/>
                  </a:cubicBezTo>
                  <a:cubicBezTo>
                    <a:pt x="6252" y="1563"/>
                    <a:pt x="5849" y="1260"/>
                    <a:pt x="5445" y="958"/>
                  </a:cubicBezTo>
                  <a:cubicBezTo>
                    <a:pt x="5042" y="605"/>
                    <a:pt x="4639" y="303"/>
                    <a:pt x="4084" y="101"/>
                  </a:cubicBezTo>
                  <a:cubicBezTo>
                    <a:pt x="4034" y="51"/>
                    <a:pt x="3983" y="51"/>
                    <a:pt x="3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2359307" y="3608914"/>
              <a:ext cx="113729" cy="45168"/>
            </a:xfrm>
            <a:custGeom>
              <a:avLst/>
              <a:gdLst/>
              <a:ahLst/>
              <a:cxnLst/>
              <a:rect l="l" t="t" r="r" b="b"/>
              <a:pathLst>
                <a:path w="4993" h="1983" extrusionOk="0">
                  <a:moveTo>
                    <a:pt x="4401" y="1"/>
                  </a:moveTo>
                  <a:cubicBezTo>
                    <a:pt x="4130" y="1"/>
                    <a:pt x="3864" y="59"/>
                    <a:pt x="3631" y="117"/>
                  </a:cubicBezTo>
                  <a:cubicBezTo>
                    <a:pt x="3177" y="218"/>
                    <a:pt x="2774" y="420"/>
                    <a:pt x="2370" y="621"/>
                  </a:cubicBezTo>
                  <a:cubicBezTo>
                    <a:pt x="1564" y="1025"/>
                    <a:pt x="757" y="1478"/>
                    <a:pt x="1" y="1932"/>
                  </a:cubicBezTo>
                  <a:lnTo>
                    <a:pt x="1" y="1983"/>
                  </a:lnTo>
                  <a:cubicBezTo>
                    <a:pt x="858" y="1579"/>
                    <a:pt x="1665" y="1226"/>
                    <a:pt x="2471" y="924"/>
                  </a:cubicBezTo>
                  <a:cubicBezTo>
                    <a:pt x="2875" y="773"/>
                    <a:pt x="3328" y="672"/>
                    <a:pt x="3732" y="521"/>
                  </a:cubicBezTo>
                  <a:cubicBezTo>
                    <a:pt x="4135" y="369"/>
                    <a:pt x="4538" y="168"/>
                    <a:pt x="4992" y="168"/>
                  </a:cubicBezTo>
                  <a:lnTo>
                    <a:pt x="4992" y="117"/>
                  </a:lnTo>
                  <a:cubicBezTo>
                    <a:pt x="4800" y="32"/>
                    <a:pt x="4599" y="1"/>
                    <a:pt x="4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183348" y="4248871"/>
              <a:ext cx="155048" cy="845189"/>
            </a:xfrm>
            <a:custGeom>
              <a:avLst/>
              <a:gdLst/>
              <a:ahLst/>
              <a:cxnLst/>
              <a:rect l="l" t="t" r="r" b="b"/>
              <a:pathLst>
                <a:path w="6807" h="37106" extrusionOk="0">
                  <a:moveTo>
                    <a:pt x="0" y="0"/>
                  </a:moveTo>
                  <a:cubicBezTo>
                    <a:pt x="0" y="5647"/>
                    <a:pt x="303" y="11293"/>
                    <a:pt x="908" y="16889"/>
                  </a:cubicBezTo>
                  <a:cubicBezTo>
                    <a:pt x="1261" y="20267"/>
                    <a:pt x="1714" y="23645"/>
                    <a:pt x="2319" y="27022"/>
                  </a:cubicBezTo>
                  <a:cubicBezTo>
                    <a:pt x="2874" y="30400"/>
                    <a:pt x="3580" y="33727"/>
                    <a:pt x="4487" y="37105"/>
                  </a:cubicBezTo>
                  <a:lnTo>
                    <a:pt x="6806" y="36349"/>
                  </a:lnTo>
                  <a:cubicBezTo>
                    <a:pt x="5748" y="33223"/>
                    <a:pt x="4840" y="29946"/>
                    <a:pt x="4084" y="26669"/>
                  </a:cubicBezTo>
                  <a:cubicBezTo>
                    <a:pt x="3277" y="23392"/>
                    <a:pt x="2622" y="20065"/>
                    <a:pt x="2067" y="16738"/>
                  </a:cubicBezTo>
                  <a:cubicBezTo>
                    <a:pt x="1160" y="11192"/>
                    <a:pt x="555" y="5596"/>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442841" y="3431302"/>
              <a:ext cx="114868" cy="1539908"/>
            </a:xfrm>
            <a:custGeom>
              <a:avLst/>
              <a:gdLst/>
              <a:ahLst/>
              <a:cxnLst/>
              <a:rect l="l" t="t" r="r" b="b"/>
              <a:pathLst>
                <a:path w="5043" h="67606" extrusionOk="0">
                  <a:moveTo>
                    <a:pt x="5042" y="0"/>
                  </a:moveTo>
                  <a:cubicBezTo>
                    <a:pt x="2975" y="11091"/>
                    <a:pt x="1513" y="22283"/>
                    <a:pt x="656" y="33576"/>
                  </a:cubicBezTo>
                  <a:cubicBezTo>
                    <a:pt x="253" y="39223"/>
                    <a:pt x="1" y="44869"/>
                    <a:pt x="1" y="50566"/>
                  </a:cubicBezTo>
                  <a:cubicBezTo>
                    <a:pt x="1" y="56212"/>
                    <a:pt x="152" y="61909"/>
                    <a:pt x="1009" y="67606"/>
                  </a:cubicBezTo>
                  <a:lnTo>
                    <a:pt x="3379" y="67202"/>
                  </a:lnTo>
                  <a:cubicBezTo>
                    <a:pt x="2370" y="61758"/>
                    <a:pt x="2018" y="56111"/>
                    <a:pt x="1816" y="50515"/>
                  </a:cubicBezTo>
                  <a:cubicBezTo>
                    <a:pt x="1614" y="44919"/>
                    <a:pt x="1665" y="39273"/>
                    <a:pt x="1866" y="33677"/>
                  </a:cubicBezTo>
                  <a:cubicBezTo>
                    <a:pt x="2320" y="22384"/>
                    <a:pt x="3328" y="11142"/>
                    <a:pt x="5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1839158" y="3259064"/>
              <a:ext cx="209008" cy="1415884"/>
            </a:xfrm>
            <a:custGeom>
              <a:avLst/>
              <a:gdLst/>
              <a:ahLst/>
              <a:cxnLst/>
              <a:rect l="l" t="t" r="r" b="b"/>
              <a:pathLst>
                <a:path w="9176" h="62161" extrusionOk="0">
                  <a:moveTo>
                    <a:pt x="9176" y="0"/>
                  </a:moveTo>
                  <a:lnTo>
                    <a:pt x="9176" y="0"/>
                  </a:lnTo>
                  <a:cubicBezTo>
                    <a:pt x="5042" y="9680"/>
                    <a:pt x="2521" y="20015"/>
                    <a:pt x="1160" y="30501"/>
                  </a:cubicBezTo>
                  <a:cubicBezTo>
                    <a:pt x="504" y="35693"/>
                    <a:pt x="151" y="40987"/>
                    <a:pt x="51" y="46280"/>
                  </a:cubicBezTo>
                  <a:cubicBezTo>
                    <a:pt x="0" y="51574"/>
                    <a:pt x="101" y="56817"/>
                    <a:pt x="706" y="62161"/>
                  </a:cubicBezTo>
                  <a:lnTo>
                    <a:pt x="3126" y="61808"/>
                  </a:lnTo>
                  <a:cubicBezTo>
                    <a:pt x="2319" y="56716"/>
                    <a:pt x="1966" y="51473"/>
                    <a:pt x="1866" y="46280"/>
                  </a:cubicBezTo>
                  <a:cubicBezTo>
                    <a:pt x="1765" y="41037"/>
                    <a:pt x="1916" y="35794"/>
                    <a:pt x="2370" y="30602"/>
                  </a:cubicBezTo>
                  <a:cubicBezTo>
                    <a:pt x="3277" y="20216"/>
                    <a:pt x="5395" y="9831"/>
                    <a:pt x="9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2196272" y="3664398"/>
              <a:ext cx="129764" cy="923271"/>
            </a:xfrm>
            <a:custGeom>
              <a:avLst/>
              <a:gdLst/>
              <a:ahLst/>
              <a:cxnLst/>
              <a:rect l="l" t="t" r="r" b="b"/>
              <a:pathLst>
                <a:path w="5697" h="40534" extrusionOk="0">
                  <a:moveTo>
                    <a:pt x="5344" y="0"/>
                  </a:moveTo>
                  <a:cubicBezTo>
                    <a:pt x="5445" y="6806"/>
                    <a:pt x="4840" y="13562"/>
                    <a:pt x="3882" y="20267"/>
                  </a:cubicBezTo>
                  <a:cubicBezTo>
                    <a:pt x="3428" y="23594"/>
                    <a:pt x="2874" y="26922"/>
                    <a:pt x="2218" y="30249"/>
                  </a:cubicBezTo>
                  <a:cubicBezTo>
                    <a:pt x="1563" y="33576"/>
                    <a:pt x="857" y="36904"/>
                    <a:pt x="0" y="40130"/>
                  </a:cubicBezTo>
                  <a:lnTo>
                    <a:pt x="1563" y="40533"/>
                  </a:lnTo>
                  <a:cubicBezTo>
                    <a:pt x="2269" y="37156"/>
                    <a:pt x="2874" y="33828"/>
                    <a:pt x="3378" y="30451"/>
                  </a:cubicBezTo>
                  <a:cubicBezTo>
                    <a:pt x="3932" y="27123"/>
                    <a:pt x="4336" y="23745"/>
                    <a:pt x="4689" y="20368"/>
                  </a:cubicBezTo>
                  <a:cubicBezTo>
                    <a:pt x="5394" y="13612"/>
                    <a:pt x="5697" y="6806"/>
                    <a:pt x="5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3"/>
            <p:cNvSpPr/>
            <p:nvPr/>
          </p:nvSpPr>
          <p:spPr>
            <a:xfrm>
              <a:off x="3497246" y="3546119"/>
              <a:ext cx="156209" cy="1332085"/>
            </a:xfrm>
            <a:custGeom>
              <a:avLst/>
              <a:gdLst/>
              <a:ahLst/>
              <a:cxnLst/>
              <a:rect l="l" t="t" r="r" b="b"/>
              <a:pathLst>
                <a:path w="6858" h="58482" extrusionOk="0">
                  <a:moveTo>
                    <a:pt x="152" y="1"/>
                  </a:moveTo>
                  <a:cubicBezTo>
                    <a:pt x="102" y="1"/>
                    <a:pt x="51" y="51"/>
                    <a:pt x="1" y="51"/>
                  </a:cubicBezTo>
                  <a:cubicBezTo>
                    <a:pt x="1564" y="3681"/>
                    <a:pt x="2673" y="7512"/>
                    <a:pt x="3479" y="11394"/>
                  </a:cubicBezTo>
                  <a:cubicBezTo>
                    <a:pt x="4538" y="16486"/>
                    <a:pt x="5093" y="21729"/>
                    <a:pt x="5244" y="26922"/>
                  </a:cubicBezTo>
                  <a:cubicBezTo>
                    <a:pt x="5446" y="32165"/>
                    <a:pt x="5244" y="37358"/>
                    <a:pt x="4790" y="42550"/>
                  </a:cubicBezTo>
                  <a:cubicBezTo>
                    <a:pt x="4337" y="47743"/>
                    <a:pt x="3631" y="52986"/>
                    <a:pt x="2522" y="58028"/>
                  </a:cubicBezTo>
                  <a:lnTo>
                    <a:pt x="4941" y="58481"/>
                  </a:lnTo>
                  <a:cubicBezTo>
                    <a:pt x="5799" y="53238"/>
                    <a:pt x="6303" y="47995"/>
                    <a:pt x="6605" y="42702"/>
                  </a:cubicBezTo>
                  <a:cubicBezTo>
                    <a:pt x="6857" y="37408"/>
                    <a:pt x="6857" y="32115"/>
                    <a:pt x="6454" y="26871"/>
                  </a:cubicBezTo>
                  <a:cubicBezTo>
                    <a:pt x="6101" y="21628"/>
                    <a:pt x="5345" y="16335"/>
                    <a:pt x="4084" y="11243"/>
                  </a:cubicBezTo>
                  <a:cubicBezTo>
                    <a:pt x="3127" y="7361"/>
                    <a:pt x="1816" y="3580"/>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3"/>
            <p:cNvSpPr/>
            <p:nvPr/>
          </p:nvSpPr>
          <p:spPr>
            <a:xfrm>
              <a:off x="3773981" y="3664398"/>
              <a:ext cx="520220" cy="1415907"/>
            </a:xfrm>
            <a:custGeom>
              <a:avLst/>
              <a:gdLst/>
              <a:ahLst/>
              <a:cxnLst/>
              <a:rect l="l" t="t" r="r" b="b"/>
              <a:pathLst>
                <a:path w="22839" h="62162" extrusionOk="0">
                  <a:moveTo>
                    <a:pt x="22587" y="0"/>
                  </a:moveTo>
                  <a:cubicBezTo>
                    <a:pt x="22284" y="10991"/>
                    <a:pt x="19763" y="21729"/>
                    <a:pt x="15781" y="31862"/>
                  </a:cubicBezTo>
                  <a:cubicBezTo>
                    <a:pt x="13814" y="36954"/>
                    <a:pt x="11445" y="41844"/>
                    <a:pt x="8823" y="46634"/>
                  </a:cubicBezTo>
                  <a:cubicBezTo>
                    <a:pt x="6202" y="51322"/>
                    <a:pt x="3278" y="55960"/>
                    <a:pt x="1" y="60195"/>
                  </a:cubicBezTo>
                  <a:lnTo>
                    <a:pt x="2572" y="62161"/>
                  </a:lnTo>
                  <a:cubicBezTo>
                    <a:pt x="5798" y="57523"/>
                    <a:pt x="8470" y="52683"/>
                    <a:pt x="10941" y="47743"/>
                  </a:cubicBezTo>
                  <a:cubicBezTo>
                    <a:pt x="13411" y="42752"/>
                    <a:pt x="15528" y="37660"/>
                    <a:pt x="17293" y="32417"/>
                  </a:cubicBezTo>
                  <a:cubicBezTo>
                    <a:pt x="20822" y="21981"/>
                    <a:pt x="22839" y="10991"/>
                    <a:pt x="22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4144875" y="4431449"/>
              <a:ext cx="687886" cy="720003"/>
            </a:xfrm>
            <a:custGeom>
              <a:avLst/>
              <a:gdLst/>
              <a:ahLst/>
              <a:cxnLst/>
              <a:rect l="l" t="t" r="r" b="b"/>
              <a:pathLst>
                <a:path w="30200" h="31610" extrusionOk="0">
                  <a:moveTo>
                    <a:pt x="30199" y="0"/>
                  </a:moveTo>
                  <a:lnTo>
                    <a:pt x="30199" y="0"/>
                  </a:lnTo>
                  <a:cubicBezTo>
                    <a:pt x="28787" y="3327"/>
                    <a:pt x="26872" y="6403"/>
                    <a:pt x="24653" y="9226"/>
                  </a:cubicBezTo>
                  <a:cubicBezTo>
                    <a:pt x="22435" y="11999"/>
                    <a:pt x="19965" y="14620"/>
                    <a:pt x="17343" y="17040"/>
                  </a:cubicBezTo>
                  <a:cubicBezTo>
                    <a:pt x="14671" y="19460"/>
                    <a:pt x="11899" y="21678"/>
                    <a:pt x="9025" y="23745"/>
                  </a:cubicBezTo>
                  <a:cubicBezTo>
                    <a:pt x="6101" y="25863"/>
                    <a:pt x="3076" y="27829"/>
                    <a:pt x="1" y="29492"/>
                  </a:cubicBezTo>
                  <a:lnTo>
                    <a:pt x="1261" y="31610"/>
                  </a:lnTo>
                  <a:cubicBezTo>
                    <a:pt x="4387" y="29644"/>
                    <a:pt x="7260" y="27476"/>
                    <a:pt x="10134" y="25207"/>
                  </a:cubicBezTo>
                  <a:cubicBezTo>
                    <a:pt x="12957" y="22939"/>
                    <a:pt x="15629" y="20519"/>
                    <a:pt x="18200" y="17897"/>
                  </a:cubicBezTo>
                  <a:cubicBezTo>
                    <a:pt x="20721" y="15326"/>
                    <a:pt x="23091" y="12553"/>
                    <a:pt x="25158" y="9579"/>
                  </a:cubicBezTo>
                  <a:cubicBezTo>
                    <a:pt x="27225" y="6604"/>
                    <a:pt x="28989" y="3378"/>
                    <a:pt x="30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2029753" y="3236083"/>
              <a:ext cx="435259" cy="392756"/>
            </a:xfrm>
            <a:custGeom>
              <a:avLst/>
              <a:gdLst/>
              <a:ahLst/>
              <a:cxnLst/>
              <a:rect l="l" t="t" r="r" b="b"/>
              <a:pathLst>
                <a:path w="19109" h="17243" extrusionOk="0">
                  <a:moveTo>
                    <a:pt x="66" y="1"/>
                  </a:moveTo>
                  <a:cubicBezTo>
                    <a:pt x="23" y="1"/>
                    <a:pt x="1" y="1"/>
                    <a:pt x="1" y="1"/>
                  </a:cubicBezTo>
                  <a:cubicBezTo>
                    <a:pt x="4135" y="3782"/>
                    <a:pt x="10941" y="5093"/>
                    <a:pt x="10941" y="5093"/>
                  </a:cubicBezTo>
                  <a:cubicBezTo>
                    <a:pt x="11042" y="5294"/>
                    <a:pt x="11143" y="5496"/>
                    <a:pt x="11243" y="5698"/>
                  </a:cubicBezTo>
                  <a:cubicBezTo>
                    <a:pt x="11344" y="4639"/>
                    <a:pt x="11395" y="3580"/>
                    <a:pt x="11193" y="2521"/>
                  </a:cubicBezTo>
                  <a:lnTo>
                    <a:pt x="11193" y="2521"/>
                  </a:lnTo>
                  <a:cubicBezTo>
                    <a:pt x="11748" y="3933"/>
                    <a:pt x="11949" y="5496"/>
                    <a:pt x="12000" y="7059"/>
                  </a:cubicBezTo>
                  <a:cubicBezTo>
                    <a:pt x="12605" y="8067"/>
                    <a:pt x="13361" y="9277"/>
                    <a:pt x="14117" y="10437"/>
                  </a:cubicBezTo>
                  <a:cubicBezTo>
                    <a:pt x="14470" y="8924"/>
                    <a:pt x="14672" y="7311"/>
                    <a:pt x="14571" y="5698"/>
                  </a:cubicBezTo>
                  <a:lnTo>
                    <a:pt x="14571" y="5698"/>
                  </a:lnTo>
                  <a:cubicBezTo>
                    <a:pt x="15226" y="7815"/>
                    <a:pt x="15327" y="10134"/>
                    <a:pt x="15327" y="12352"/>
                  </a:cubicBezTo>
                  <a:cubicBezTo>
                    <a:pt x="17092" y="15024"/>
                    <a:pt x="18604" y="17242"/>
                    <a:pt x="18604" y="17242"/>
                  </a:cubicBezTo>
                  <a:cubicBezTo>
                    <a:pt x="18604" y="17242"/>
                    <a:pt x="19108" y="11092"/>
                    <a:pt x="18503" y="6353"/>
                  </a:cubicBezTo>
                  <a:cubicBezTo>
                    <a:pt x="17747" y="5345"/>
                    <a:pt x="16839" y="4387"/>
                    <a:pt x="15680" y="3782"/>
                  </a:cubicBezTo>
                  <a:lnTo>
                    <a:pt x="15680" y="3782"/>
                  </a:lnTo>
                  <a:cubicBezTo>
                    <a:pt x="16587" y="3983"/>
                    <a:pt x="17444" y="4387"/>
                    <a:pt x="18251" y="4891"/>
                  </a:cubicBezTo>
                  <a:cubicBezTo>
                    <a:pt x="18049" y="4034"/>
                    <a:pt x="17848" y="3227"/>
                    <a:pt x="17545" y="2572"/>
                  </a:cubicBezTo>
                  <a:cubicBezTo>
                    <a:pt x="16283" y="47"/>
                    <a:pt x="1183"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2105553" y="3246423"/>
              <a:ext cx="315813" cy="219349"/>
            </a:xfrm>
            <a:custGeom>
              <a:avLst/>
              <a:gdLst/>
              <a:ahLst/>
              <a:cxnLst/>
              <a:rect l="l" t="t" r="r" b="b"/>
              <a:pathLst>
                <a:path w="13865" h="9630" extrusionOk="0">
                  <a:moveTo>
                    <a:pt x="0" y="0"/>
                  </a:moveTo>
                  <a:lnTo>
                    <a:pt x="0" y="101"/>
                  </a:lnTo>
                  <a:cubicBezTo>
                    <a:pt x="1614" y="303"/>
                    <a:pt x="3176" y="454"/>
                    <a:pt x="4739" y="706"/>
                  </a:cubicBezTo>
                  <a:cubicBezTo>
                    <a:pt x="5546" y="807"/>
                    <a:pt x="6302" y="958"/>
                    <a:pt x="7109" y="1110"/>
                  </a:cubicBezTo>
                  <a:cubicBezTo>
                    <a:pt x="7512" y="1160"/>
                    <a:pt x="7865" y="1261"/>
                    <a:pt x="8268" y="1311"/>
                  </a:cubicBezTo>
                  <a:cubicBezTo>
                    <a:pt x="8621" y="1412"/>
                    <a:pt x="8974" y="1563"/>
                    <a:pt x="9277" y="1765"/>
                  </a:cubicBezTo>
                  <a:cubicBezTo>
                    <a:pt x="10587" y="2572"/>
                    <a:pt x="11394" y="3882"/>
                    <a:pt x="12100" y="5244"/>
                  </a:cubicBezTo>
                  <a:cubicBezTo>
                    <a:pt x="12806" y="6605"/>
                    <a:pt x="13259" y="8117"/>
                    <a:pt x="13764" y="9630"/>
                  </a:cubicBezTo>
                  <a:lnTo>
                    <a:pt x="13864" y="9630"/>
                  </a:lnTo>
                  <a:cubicBezTo>
                    <a:pt x="13864" y="8016"/>
                    <a:pt x="13511" y="6403"/>
                    <a:pt x="12856" y="4891"/>
                  </a:cubicBezTo>
                  <a:cubicBezTo>
                    <a:pt x="12201" y="3378"/>
                    <a:pt x="11092" y="2017"/>
                    <a:pt x="9579" y="1210"/>
                  </a:cubicBezTo>
                  <a:cubicBezTo>
                    <a:pt x="9226" y="1009"/>
                    <a:pt x="8823" y="858"/>
                    <a:pt x="8369" y="757"/>
                  </a:cubicBezTo>
                  <a:cubicBezTo>
                    <a:pt x="7966" y="706"/>
                    <a:pt x="7563" y="656"/>
                    <a:pt x="7210" y="605"/>
                  </a:cubicBezTo>
                  <a:cubicBezTo>
                    <a:pt x="6403" y="454"/>
                    <a:pt x="5596" y="404"/>
                    <a:pt x="4790" y="303"/>
                  </a:cubicBezTo>
                  <a:cubicBezTo>
                    <a:pt x="3227" y="202"/>
                    <a:pt x="1614" y="1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2045833" y="3236083"/>
              <a:ext cx="274471" cy="534000"/>
            </a:xfrm>
            <a:custGeom>
              <a:avLst/>
              <a:gdLst/>
              <a:ahLst/>
              <a:cxnLst/>
              <a:rect l="l" t="t" r="r" b="b"/>
              <a:pathLst>
                <a:path w="12050" h="23444" extrusionOk="0">
                  <a:moveTo>
                    <a:pt x="1" y="1"/>
                  </a:moveTo>
                  <a:lnTo>
                    <a:pt x="1" y="1"/>
                  </a:lnTo>
                  <a:cubicBezTo>
                    <a:pt x="1" y="1"/>
                    <a:pt x="807" y="6908"/>
                    <a:pt x="1816" y="9327"/>
                  </a:cubicBezTo>
                  <a:cubicBezTo>
                    <a:pt x="1866" y="9479"/>
                    <a:pt x="1967" y="9630"/>
                    <a:pt x="2017" y="9832"/>
                  </a:cubicBezTo>
                  <a:cubicBezTo>
                    <a:pt x="2723" y="8470"/>
                    <a:pt x="3227" y="6958"/>
                    <a:pt x="3429" y="5345"/>
                  </a:cubicBezTo>
                  <a:cubicBezTo>
                    <a:pt x="3782" y="6958"/>
                    <a:pt x="3832" y="8672"/>
                    <a:pt x="3580" y="10386"/>
                  </a:cubicBezTo>
                  <a:cubicBezTo>
                    <a:pt x="3530" y="11041"/>
                    <a:pt x="3328" y="11747"/>
                    <a:pt x="3177" y="12403"/>
                  </a:cubicBezTo>
                  <a:cubicBezTo>
                    <a:pt x="3731" y="13663"/>
                    <a:pt x="4387" y="15125"/>
                    <a:pt x="5042" y="16587"/>
                  </a:cubicBezTo>
                  <a:cubicBezTo>
                    <a:pt x="5194" y="16285"/>
                    <a:pt x="5294" y="16033"/>
                    <a:pt x="5446" y="15730"/>
                  </a:cubicBezTo>
                  <a:cubicBezTo>
                    <a:pt x="6000" y="14066"/>
                    <a:pt x="6504" y="12352"/>
                    <a:pt x="6605" y="10588"/>
                  </a:cubicBezTo>
                  <a:lnTo>
                    <a:pt x="6605" y="10588"/>
                  </a:lnTo>
                  <a:cubicBezTo>
                    <a:pt x="6908" y="12352"/>
                    <a:pt x="6756" y="14218"/>
                    <a:pt x="6504" y="15982"/>
                  </a:cubicBezTo>
                  <a:cubicBezTo>
                    <a:pt x="6353" y="16890"/>
                    <a:pt x="6202" y="17797"/>
                    <a:pt x="6000" y="18654"/>
                  </a:cubicBezTo>
                  <a:cubicBezTo>
                    <a:pt x="6000" y="18654"/>
                    <a:pt x="6000" y="18654"/>
                    <a:pt x="6000" y="18704"/>
                  </a:cubicBezTo>
                  <a:cubicBezTo>
                    <a:pt x="7160" y="21326"/>
                    <a:pt x="8118" y="23443"/>
                    <a:pt x="8118" y="23443"/>
                  </a:cubicBezTo>
                  <a:cubicBezTo>
                    <a:pt x="8118" y="23443"/>
                    <a:pt x="10185" y="17495"/>
                    <a:pt x="11294" y="12403"/>
                  </a:cubicBezTo>
                  <a:cubicBezTo>
                    <a:pt x="11243" y="12201"/>
                    <a:pt x="11193" y="11999"/>
                    <a:pt x="11142" y="11798"/>
                  </a:cubicBezTo>
                  <a:cubicBezTo>
                    <a:pt x="10991" y="10890"/>
                    <a:pt x="10739" y="10033"/>
                    <a:pt x="10437" y="9227"/>
                  </a:cubicBezTo>
                  <a:cubicBezTo>
                    <a:pt x="10134" y="8370"/>
                    <a:pt x="9781" y="7563"/>
                    <a:pt x="9176" y="6807"/>
                  </a:cubicBezTo>
                  <a:lnTo>
                    <a:pt x="9176" y="6807"/>
                  </a:lnTo>
                  <a:cubicBezTo>
                    <a:pt x="9932" y="7361"/>
                    <a:pt x="10588" y="8067"/>
                    <a:pt x="11142" y="8823"/>
                  </a:cubicBezTo>
                  <a:cubicBezTo>
                    <a:pt x="11394" y="9075"/>
                    <a:pt x="11546" y="9378"/>
                    <a:pt x="11747" y="9680"/>
                  </a:cubicBezTo>
                  <a:cubicBezTo>
                    <a:pt x="12050" y="7714"/>
                    <a:pt x="11999" y="6151"/>
                    <a:pt x="11394" y="5546"/>
                  </a:cubicBezTo>
                  <a:cubicBezTo>
                    <a:pt x="11042" y="5244"/>
                    <a:pt x="10537" y="4891"/>
                    <a:pt x="9932" y="4538"/>
                  </a:cubicBezTo>
                  <a:lnTo>
                    <a:pt x="8521" y="4084"/>
                  </a:lnTo>
                  <a:cubicBezTo>
                    <a:pt x="7109" y="3681"/>
                    <a:pt x="5698" y="3227"/>
                    <a:pt x="4286" y="2874"/>
                  </a:cubicBezTo>
                  <a:cubicBezTo>
                    <a:pt x="5143" y="2874"/>
                    <a:pt x="6000" y="2874"/>
                    <a:pt x="6908" y="2925"/>
                  </a:cubicBezTo>
                  <a:cubicBezTo>
                    <a:pt x="3631" y="1412"/>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2059613" y="3247562"/>
              <a:ext cx="186048" cy="254951"/>
            </a:xfrm>
            <a:custGeom>
              <a:avLst/>
              <a:gdLst/>
              <a:ahLst/>
              <a:cxnLst/>
              <a:rect l="l" t="t" r="r" b="b"/>
              <a:pathLst>
                <a:path w="8168" h="11193" extrusionOk="0">
                  <a:moveTo>
                    <a:pt x="51" y="1"/>
                  </a:moveTo>
                  <a:lnTo>
                    <a:pt x="1" y="51"/>
                  </a:lnTo>
                  <a:cubicBezTo>
                    <a:pt x="959" y="757"/>
                    <a:pt x="1816" y="1564"/>
                    <a:pt x="2622" y="2421"/>
                  </a:cubicBezTo>
                  <a:cubicBezTo>
                    <a:pt x="3429" y="3227"/>
                    <a:pt x="4185" y="4135"/>
                    <a:pt x="4891" y="5093"/>
                  </a:cubicBezTo>
                  <a:cubicBezTo>
                    <a:pt x="5546" y="6000"/>
                    <a:pt x="6101" y="7059"/>
                    <a:pt x="6656" y="8017"/>
                  </a:cubicBezTo>
                  <a:cubicBezTo>
                    <a:pt x="7210" y="9025"/>
                    <a:pt x="7613" y="10084"/>
                    <a:pt x="8067" y="11193"/>
                  </a:cubicBezTo>
                  <a:lnTo>
                    <a:pt x="8118" y="11193"/>
                  </a:lnTo>
                  <a:cubicBezTo>
                    <a:pt x="8168" y="9983"/>
                    <a:pt x="7865" y="8773"/>
                    <a:pt x="7361" y="7664"/>
                  </a:cubicBezTo>
                  <a:cubicBezTo>
                    <a:pt x="6908" y="6555"/>
                    <a:pt x="6151" y="5597"/>
                    <a:pt x="5395" y="4689"/>
                  </a:cubicBezTo>
                  <a:cubicBezTo>
                    <a:pt x="3883" y="2824"/>
                    <a:pt x="2068" y="126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1708239" y="3220982"/>
              <a:ext cx="349114" cy="337816"/>
            </a:xfrm>
            <a:custGeom>
              <a:avLst/>
              <a:gdLst/>
              <a:ahLst/>
              <a:cxnLst/>
              <a:rect l="l" t="t" r="r" b="b"/>
              <a:pathLst>
                <a:path w="15327" h="14831" extrusionOk="0">
                  <a:moveTo>
                    <a:pt x="6291" y="0"/>
                  </a:moveTo>
                  <a:cubicBezTo>
                    <a:pt x="5615" y="0"/>
                    <a:pt x="5041" y="32"/>
                    <a:pt x="4639" y="109"/>
                  </a:cubicBezTo>
                  <a:cubicBezTo>
                    <a:pt x="3832" y="260"/>
                    <a:pt x="3127" y="1571"/>
                    <a:pt x="2522" y="3336"/>
                  </a:cubicBezTo>
                  <a:cubicBezTo>
                    <a:pt x="2975" y="3134"/>
                    <a:pt x="3379" y="2932"/>
                    <a:pt x="3883" y="2832"/>
                  </a:cubicBezTo>
                  <a:lnTo>
                    <a:pt x="3883" y="2832"/>
                  </a:lnTo>
                  <a:cubicBezTo>
                    <a:pt x="3227" y="3184"/>
                    <a:pt x="2723" y="3689"/>
                    <a:pt x="2270" y="4243"/>
                  </a:cubicBezTo>
                  <a:cubicBezTo>
                    <a:pt x="959" y="8428"/>
                    <a:pt x="1" y="14830"/>
                    <a:pt x="1" y="14830"/>
                  </a:cubicBezTo>
                  <a:cubicBezTo>
                    <a:pt x="1" y="14830"/>
                    <a:pt x="3127" y="12309"/>
                    <a:pt x="6051" y="9940"/>
                  </a:cubicBezTo>
                  <a:cubicBezTo>
                    <a:pt x="6252" y="9083"/>
                    <a:pt x="6454" y="8276"/>
                    <a:pt x="6555" y="7470"/>
                  </a:cubicBezTo>
                  <a:cubicBezTo>
                    <a:pt x="6706" y="6260"/>
                    <a:pt x="6706" y="5050"/>
                    <a:pt x="6151" y="3941"/>
                  </a:cubicBezTo>
                  <a:lnTo>
                    <a:pt x="6151" y="3941"/>
                  </a:lnTo>
                  <a:cubicBezTo>
                    <a:pt x="6908" y="4999"/>
                    <a:pt x="7109" y="6260"/>
                    <a:pt x="7210" y="7520"/>
                  </a:cubicBezTo>
                  <a:cubicBezTo>
                    <a:pt x="7210" y="8024"/>
                    <a:pt x="7210" y="8478"/>
                    <a:pt x="7210" y="8982"/>
                  </a:cubicBezTo>
                  <a:cubicBezTo>
                    <a:pt x="8118" y="8226"/>
                    <a:pt x="9025" y="7520"/>
                    <a:pt x="9731" y="6915"/>
                  </a:cubicBezTo>
                  <a:cubicBezTo>
                    <a:pt x="9731" y="6260"/>
                    <a:pt x="9681" y="5604"/>
                    <a:pt x="9630" y="4949"/>
                  </a:cubicBezTo>
                  <a:cubicBezTo>
                    <a:pt x="9529" y="4092"/>
                    <a:pt x="9378" y="3285"/>
                    <a:pt x="8975" y="2479"/>
                  </a:cubicBezTo>
                  <a:lnTo>
                    <a:pt x="8975" y="2479"/>
                  </a:lnTo>
                  <a:cubicBezTo>
                    <a:pt x="9630" y="3184"/>
                    <a:pt x="10084" y="3991"/>
                    <a:pt x="10487" y="4848"/>
                  </a:cubicBezTo>
                  <a:cubicBezTo>
                    <a:pt x="10638" y="5201"/>
                    <a:pt x="10790" y="5554"/>
                    <a:pt x="10941" y="5907"/>
                  </a:cubicBezTo>
                  <a:cubicBezTo>
                    <a:pt x="11042" y="5806"/>
                    <a:pt x="11143" y="5705"/>
                    <a:pt x="11193" y="5655"/>
                  </a:cubicBezTo>
                  <a:cubicBezTo>
                    <a:pt x="12655" y="4394"/>
                    <a:pt x="15327" y="765"/>
                    <a:pt x="15327" y="765"/>
                  </a:cubicBezTo>
                  <a:cubicBezTo>
                    <a:pt x="15327" y="765"/>
                    <a:pt x="9594" y="0"/>
                    <a:pt x="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1769098" y="3236083"/>
              <a:ext cx="258413" cy="191788"/>
            </a:xfrm>
            <a:custGeom>
              <a:avLst/>
              <a:gdLst/>
              <a:ahLst/>
              <a:cxnLst/>
              <a:rect l="l" t="t" r="r" b="b"/>
              <a:pathLst>
                <a:path w="11345" h="8420" extrusionOk="0">
                  <a:moveTo>
                    <a:pt x="7210" y="1"/>
                  </a:moveTo>
                  <a:cubicBezTo>
                    <a:pt x="6555" y="1"/>
                    <a:pt x="5849" y="1"/>
                    <a:pt x="5143" y="51"/>
                  </a:cubicBezTo>
                  <a:cubicBezTo>
                    <a:pt x="4790" y="102"/>
                    <a:pt x="4437" y="152"/>
                    <a:pt x="4084" y="253"/>
                  </a:cubicBezTo>
                  <a:cubicBezTo>
                    <a:pt x="3883" y="303"/>
                    <a:pt x="3732" y="354"/>
                    <a:pt x="3530" y="454"/>
                  </a:cubicBezTo>
                  <a:cubicBezTo>
                    <a:pt x="3379" y="505"/>
                    <a:pt x="3177" y="656"/>
                    <a:pt x="3076" y="757"/>
                  </a:cubicBezTo>
                  <a:cubicBezTo>
                    <a:pt x="2219" y="1816"/>
                    <a:pt x="1665" y="2925"/>
                    <a:pt x="1160" y="4185"/>
                  </a:cubicBezTo>
                  <a:cubicBezTo>
                    <a:pt x="707" y="5496"/>
                    <a:pt x="253" y="6857"/>
                    <a:pt x="1" y="8420"/>
                  </a:cubicBezTo>
                  <a:lnTo>
                    <a:pt x="102" y="8420"/>
                  </a:lnTo>
                  <a:cubicBezTo>
                    <a:pt x="908" y="7059"/>
                    <a:pt x="1463" y="5748"/>
                    <a:pt x="2068" y="4488"/>
                  </a:cubicBezTo>
                  <a:cubicBezTo>
                    <a:pt x="2622" y="3328"/>
                    <a:pt x="3026" y="2068"/>
                    <a:pt x="3681" y="1160"/>
                  </a:cubicBezTo>
                  <a:cubicBezTo>
                    <a:pt x="3933" y="757"/>
                    <a:pt x="4639" y="656"/>
                    <a:pt x="5294" y="505"/>
                  </a:cubicBezTo>
                  <a:cubicBezTo>
                    <a:pt x="5950" y="404"/>
                    <a:pt x="6656" y="354"/>
                    <a:pt x="7311" y="303"/>
                  </a:cubicBezTo>
                  <a:cubicBezTo>
                    <a:pt x="8672" y="253"/>
                    <a:pt x="10033" y="253"/>
                    <a:pt x="11344" y="253"/>
                  </a:cubicBezTo>
                  <a:lnTo>
                    <a:pt x="11344" y="202"/>
                  </a:lnTo>
                  <a:cubicBezTo>
                    <a:pt x="9983" y="102"/>
                    <a:pt x="8622" y="1"/>
                    <a:pt x="7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3523667" y="3293252"/>
              <a:ext cx="349114" cy="227640"/>
            </a:xfrm>
            <a:custGeom>
              <a:avLst/>
              <a:gdLst/>
              <a:ahLst/>
              <a:cxnLst/>
              <a:rect l="l" t="t" r="r" b="b"/>
              <a:pathLst>
                <a:path w="15327" h="9994" extrusionOk="0">
                  <a:moveTo>
                    <a:pt x="2169" y="1"/>
                  </a:moveTo>
                  <a:cubicBezTo>
                    <a:pt x="1533" y="1"/>
                    <a:pt x="1098" y="109"/>
                    <a:pt x="958" y="364"/>
                  </a:cubicBezTo>
                  <a:cubicBezTo>
                    <a:pt x="0" y="2078"/>
                    <a:pt x="252" y="9994"/>
                    <a:pt x="252" y="9994"/>
                  </a:cubicBezTo>
                  <a:cubicBezTo>
                    <a:pt x="252" y="9994"/>
                    <a:pt x="3227" y="7322"/>
                    <a:pt x="5193" y="5809"/>
                  </a:cubicBezTo>
                  <a:cubicBezTo>
                    <a:pt x="4538" y="5507"/>
                    <a:pt x="3832" y="5305"/>
                    <a:pt x="3126" y="5204"/>
                  </a:cubicBezTo>
                  <a:cubicBezTo>
                    <a:pt x="3746" y="4997"/>
                    <a:pt x="4434" y="4825"/>
                    <a:pt x="5217" y="4825"/>
                  </a:cubicBezTo>
                  <a:cubicBezTo>
                    <a:pt x="5389" y="4825"/>
                    <a:pt x="5566" y="4833"/>
                    <a:pt x="5748" y="4851"/>
                  </a:cubicBezTo>
                  <a:cubicBezTo>
                    <a:pt x="5949" y="4851"/>
                    <a:pt x="6201" y="4902"/>
                    <a:pt x="6453" y="4902"/>
                  </a:cubicBezTo>
                  <a:lnTo>
                    <a:pt x="6504" y="4902"/>
                  </a:lnTo>
                  <a:cubicBezTo>
                    <a:pt x="7058" y="4599"/>
                    <a:pt x="8268" y="4297"/>
                    <a:pt x="9630" y="4045"/>
                  </a:cubicBezTo>
                  <a:cubicBezTo>
                    <a:pt x="7815" y="3288"/>
                    <a:pt x="6000" y="2683"/>
                    <a:pt x="4185" y="2482"/>
                  </a:cubicBezTo>
                  <a:cubicBezTo>
                    <a:pt x="4604" y="2435"/>
                    <a:pt x="5037" y="2413"/>
                    <a:pt x="5481" y="2413"/>
                  </a:cubicBezTo>
                  <a:cubicBezTo>
                    <a:pt x="6958" y="2413"/>
                    <a:pt x="8556" y="2660"/>
                    <a:pt x="10184" y="3087"/>
                  </a:cubicBezTo>
                  <a:cubicBezTo>
                    <a:pt x="10840" y="3238"/>
                    <a:pt x="11545" y="3440"/>
                    <a:pt x="12201" y="3641"/>
                  </a:cubicBezTo>
                  <a:cubicBezTo>
                    <a:pt x="13915" y="3440"/>
                    <a:pt x="15326" y="3288"/>
                    <a:pt x="15326" y="3288"/>
                  </a:cubicBezTo>
                  <a:cubicBezTo>
                    <a:pt x="15326" y="3288"/>
                    <a:pt x="5681" y="1"/>
                    <a:pt x="2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3522505" y="3358781"/>
              <a:ext cx="476600" cy="185069"/>
            </a:xfrm>
            <a:custGeom>
              <a:avLst/>
              <a:gdLst/>
              <a:ahLst/>
              <a:cxnLst/>
              <a:rect l="l" t="t" r="r" b="b"/>
              <a:pathLst>
                <a:path w="20924" h="8125" extrusionOk="0">
                  <a:moveTo>
                    <a:pt x="6312" y="0"/>
                  </a:moveTo>
                  <a:cubicBezTo>
                    <a:pt x="3650" y="0"/>
                    <a:pt x="1" y="8125"/>
                    <a:pt x="1" y="8125"/>
                  </a:cubicBezTo>
                  <a:cubicBezTo>
                    <a:pt x="3076" y="6360"/>
                    <a:pt x="7412" y="4344"/>
                    <a:pt x="7412" y="4344"/>
                  </a:cubicBezTo>
                  <a:cubicBezTo>
                    <a:pt x="7765" y="4394"/>
                    <a:pt x="8168" y="4445"/>
                    <a:pt x="8571" y="4495"/>
                  </a:cubicBezTo>
                  <a:cubicBezTo>
                    <a:pt x="8017" y="3638"/>
                    <a:pt x="7362" y="2781"/>
                    <a:pt x="6303" y="2327"/>
                  </a:cubicBezTo>
                  <a:lnTo>
                    <a:pt x="6303" y="2327"/>
                  </a:lnTo>
                  <a:cubicBezTo>
                    <a:pt x="6908" y="2428"/>
                    <a:pt x="7462" y="2680"/>
                    <a:pt x="8017" y="2983"/>
                  </a:cubicBezTo>
                  <a:cubicBezTo>
                    <a:pt x="8521" y="3285"/>
                    <a:pt x="9025" y="3688"/>
                    <a:pt x="9479" y="4092"/>
                  </a:cubicBezTo>
                  <a:cubicBezTo>
                    <a:pt x="9681" y="4243"/>
                    <a:pt x="9832" y="4445"/>
                    <a:pt x="10033" y="4596"/>
                  </a:cubicBezTo>
                  <a:cubicBezTo>
                    <a:pt x="10891" y="4697"/>
                    <a:pt x="11848" y="4747"/>
                    <a:pt x="12806" y="4797"/>
                  </a:cubicBezTo>
                  <a:cubicBezTo>
                    <a:pt x="12302" y="4142"/>
                    <a:pt x="11798" y="3537"/>
                    <a:pt x="11193" y="2932"/>
                  </a:cubicBezTo>
                  <a:lnTo>
                    <a:pt x="11193" y="2932"/>
                  </a:lnTo>
                  <a:cubicBezTo>
                    <a:pt x="12302" y="3436"/>
                    <a:pt x="13411" y="4041"/>
                    <a:pt x="14520" y="4697"/>
                  </a:cubicBezTo>
                  <a:cubicBezTo>
                    <a:pt x="14621" y="4747"/>
                    <a:pt x="14722" y="4848"/>
                    <a:pt x="14873" y="4898"/>
                  </a:cubicBezTo>
                  <a:cubicBezTo>
                    <a:pt x="18049" y="5100"/>
                    <a:pt x="20923" y="5201"/>
                    <a:pt x="20923" y="5201"/>
                  </a:cubicBezTo>
                  <a:cubicBezTo>
                    <a:pt x="20923" y="5201"/>
                    <a:pt x="10689" y="563"/>
                    <a:pt x="6454" y="8"/>
                  </a:cubicBezTo>
                  <a:cubicBezTo>
                    <a:pt x="6407" y="3"/>
                    <a:pt x="6359" y="0"/>
                    <a:pt x="6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3058615" y="3381466"/>
              <a:ext cx="498399" cy="247366"/>
            </a:xfrm>
            <a:custGeom>
              <a:avLst/>
              <a:gdLst/>
              <a:ahLst/>
              <a:cxnLst/>
              <a:rect l="l" t="t" r="r" b="b"/>
              <a:pathLst>
                <a:path w="21881" h="10860" extrusionOk="0">
                  <a:moveTo>
                    <a:pt x="10080" y="1"/>
                  </a:moveTo>
                  <a:cubicBezTo>
                    <a:pt x="7160" y="1"/>
                    <a:pt x="0" y="10859"/>
                    <a:pt x="0" y="10859"/>
                  </a:cubicBezTo>
                  <a:cubicBezTo>
                    <a:pt x="0" y="10859"/>
                    <a:pt x="1513" y="10053"/>
                    <a:pt x="3429" y="9145"/>
                  </a:cubicBezTo>
                  <a:cubicBezTo>
                    <a:pt x="3832" y="8540"/>
                    <a:pt x="4286" y="7986"/>
                    <a:pt x="4739" y="7431"/>
                  </a:cubicBezTo>
                  <a:cubicBezTo>
                    <a:pt x="6151" y="5818"/>
                    <a:pt x="7815" y="4356"/>
                    <a:pt x="9731" y="3398"/>
                  </a:cubicBezTo>
                  <a:lnTo>
                    <a:pt x="9731" y="3398"/>
                  </a:lnTo>
                  <a:cubicBezTo>
                    <a:pt x="8268" y="4608"/>
                    <a:pt x="7210" y="6121"/>
                    <a:pt x="6403" y="7784"/>
                  </a:cubicBezTo>
                  <a:cubicBezTo>
                    <a:pt x="7966" y="7078"/>
                    <a:pt x="9478" y="6524"/>
                    <a:pt x="10335" y="6373"/>
                  </a:cubicBezTo>
                  <a:lnTo>
                    <a:pt x="10436" y="6373"/>
                  </a:lnTo>
                  <a:cubicBezTo>
                    <a:pt x="10588" y="6221"/>
                    <a:pt x="10789" y="6020"/>
                    <a:pt x="10991" y="5868"/>
                  </a:cubicBezTo>
                  <a:cubicBezTo>
                    <a:pt x="11848" y="5213"/>
                    <a:pt x="12806" y="4810"/>
                    <a:pt x="13814" y="4507"/>
                  </a:cubicBezTo>
                  <a:lnTo>
                    <a:pt x="13814" y="4507"/>
                  </a:lnTo>
                  <a:cubicBezTo>
                    <a:pt x="13310" y="5011"/>
                    <a:pt x="12907" y="5566"/>
                    <a:pt x="12604" y="6171"/>
                  </a:cubicBezTo>
                  <a:cubicBezTo>
                    <a:pt x="16184" y="5969"/>
                    <a:pt x="21880" y="5969"/>
                    <a:pt x="21880" y="5969"/>
                  </a:cubicBezTo>
                  <a:cubicBezTo>
                    <a:pt x="21880" y="5969"/>
                    <a:pt x="13108" y="575"/>
                    <a:pt x="10285" y="20"/>
                  </a:cubicBezTo>
                  <a:cubicBezTo>
                    <a:pt x="10219" y="7"/>
                    <a:pt x="10151" y="1"/>
                    <a:pt x="10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3186073" y="3505941"/>
              <a:ext cx="368634" cy="457057"/>
            </a:xfrm>
            <a:custGeom>
              <a:avLst/>
              <a:gdLst/>
              <a:ahLst/>
              <a:cxnLst/>
              <a:rect l="l" t="t" r="r" b="b"/>
              <a:pathLst>
                <a:path w="16184" h="20066" extrusionOk="0">
                  <a:moveTo>
                    <a:pt x="16184" y="0"/>
                  </a:moveTo>
                  <a:cubicBezTo>
                    <a:pt x="16183" y="0"/>
                    <a:pt x="757" y="2773"/>
                    <a:pt x="202" y="5344"/>
                  </a:cubicBezTo>
                  <a:cubicBezTo>
                    <a:pt x="51" y="5949"/>
                    <a:pt x="1" y="6705"/>
                    <a:pt x="51" y="7562"/>
                  </a:cubicBezTo>
                  <a:cubicBezTo>
                    <a:pt x="706" y="6957"/>
                    <a:pt x="1463" y="6453"/>
                    <a:pt x="2269" y="6100"/>
                  </a:cubicBezTo>
                  <a:lnTo>
                    <a:pt x="2269" y="6100"/>
                  </a:lnTo>
                  <a:cubicBezTo>
                    <a:pt x="1311" y="6856"/>
                    <a:pt x="605" y="7865"/>
                    <a:pt x="152" y="8974"/>
                  </a:cubicBezTo>
                  <a:cubicBezTo>
                    <a:pt x="706" y="13713"/>
                    <a:pt x="2925" y="20065"/>
                    <a:pt x="2925" y="20065"/>
                  </a:cubicBezTo>
                  <a:cubicBezTo>
                    <a:pt x="2925" y="20065"/>
                    <a:pt x="3933" y="17393"/>
                    <a:pt x="4941" y="14318"/>
                  </a:cubicBezTo>
                  <a:cubicBezTo>
                    <a:pt x="4286" y="12049"/>
                    <a:pt x="3731" y="9780"/>
                    <a:pt x="3882" y="7663"/>
                  </a:cubicBezTo>
                  <a:lnTo>
                    <a:pt x="3882" y="7663"/>
                  </a:lnTo>
                  <a:cubicBezTo>
                    <a:pt x="4185" y="9226"/>
                    <a:pt x="4840" y="10688"/>
                    <a:pt x="5647" y="12150"/>
                  </a:cubicBezTo>
                  <a:cubicBezTo>
                    <a:pt x="6050" y="10839"/>
                    <a:pt x="6454" y="9579"/>
                    <a:pt x="6756" y="8470"/>
                  </a:cubicBezTo>
                  <a:cubicBezTo>
                    <a:pt x="6403" y="7008"/>
                    <a:pt x="6101" y="5546"/>
                    <a:pt x="6252" y="4134"/>
                  </a:cubicBezTo>
                  <a:lnTo>
                    <a:pt x="6252" y="4134"/>
                  </a:lnTo>
                  <a:cubicBezTo>
                    <a:pt x="6403" y="5142"/>
                    <a:pt x="6706" y="6100"/>
                    <a:pt x="7109" y="7058"/>
                  </a:cubicBezTo>
                  <a:cubicBezTo>
                    <a:pt x="7159" y="6856"/>
                    <a:pt x="7210" y="6655"/>
                    <a:pt x="7260" y="6453"/>
                  </a:cubicBezTo>
                  <a:cubicBezTo>
                    <a:pt x="7260" y="6453"/>
                    <a:pt x="13461" y="4033"/>
                    <a:pt x="16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3525967" y="3502137"/>
              <a:ext cx="412276" cy="318455"/>
            </a:xfrm>
            <a:custGeom>
              <a:avLst/>
              <a:gdLst/>
              <a:ahLst/>
              <a:cxnLst/>
              <a:rect l="l" t="t" r="r" b="b"/>
              <a:pathLst>
                <a:path w="18100" h="13981" extrusionOk="0">
                  <a:moveTo>
                    <a:pt x="7314" y="1"/>
                  </a:moveTo>
                  <a:cubicBezTo>
                    <a:pt x="4025" y="1"/>
                    <a:pt x="0" y="369"/>
                    <a:pt x="0" y="369"/>
                  </a:cubicBezTo>
                  <a:cubicBezTo>
                    <a:pt x="0" y="369"/>
                    <a:pt x="4185" y="4452"/>
                    <a:pt x="6050" y="5763"/>
                  </a:cubicBezTo>
                  <a:cubicBezTo>
                    <a:pt x="6151" y="5864"/>
                    <a:pt x="6302" y="5914"/>
                    <a:pt x="6403" y="6015"/>
                  </a:cubicBezTo>
                  <a:cubicBezTo>
                    <a:pt x="6403" y="5662"/>
                    <a:pt x="6453" y="5309"/>
                    <a:pt x="6504" y="5007"/>
                  </a:cubicBezTo>
                  <a:cubicBezTo>
                    <a:pt x="6605" y="4150"/>
                    <a:pt x="6806" y="3293"/>
                    <a:pt x="7210" y="2587"/>
                  </a:cubicBezTo>
                  <a:lnTo>
                    <a:pt x="7210" y="2587"/>
                  </a:lnTo>
                  <a:cubicBezTo>
                    <a:pt x="7109" y="3394"/>
                    <a:pt x="7210" y="4251"/>
                    <a:pt x="7361" y="5108"/>
                  </a:cubicBezTo>
                  <a:cubicBezTo>
                    <a:pt x="7512" y="5763"/>
                    <a:pt x="7714" y="6418"/>
                    <a:pt x="7915" y="7074"/>
                  </a:cubicBezTo>
                  <a:cubicBezTo>
                    <a:pt x="8722" y="7628"/>
                    <a:pt x="9730" y="8334"/>
                    <a:pt x="10789" y="9040"/>
                  </a:cubicBezTo>
                  <a:cubicBezTo>
                    <a:pt x="10688" y="8586"/>
                    <a:pt x="10537" y="8133"/>
                    <a:pt x="10436" y="7679"/>
                  </a:cubicBezTo>
                  <a:cubicBezTo>
                    <a:pt x="10184" y="6519"/>
                    <a:pt x="9982" y="5259"/>
                    <a:pt x="10386" y="4251"/>
                  </a:cubicBezTo>
                  <a:lnTo>
                    <a:pt x="10386" y="4251"/>
                  </a:lnTo>
                  <a:cubicBezTo>
                    <a:pt x="10184" y="5309"/>
                    <a:pt x="10537" y="6519"/>
                    <a:pt x="10991" y="7628"/>
                  </a:cubicBezTo>
                  <a:cubicBezTo>
                    <a:pt x="11293" y="8385"/>
                    <a:pt x="11696" y="9141"/>
                    <a:pt x="12100" y="9897"/>
                  </a:cubicBezTo>
                  <a:cubicBezTo>
                    <a:pt x="15125" y="11964"/>
                    <a:pt x="18099" y="13981"/>
                    <a:pt x="18099" y="13981"/>
                  </a:cubicBezTo>
                  <a:cubicBezTo>
                    <a:pt x="18099" y="13981"/>
                    <a:pt x="16183" y="8637"/>
                    <a:pt x="14116" y="4654"/>
                  </a:cubicBezTo>
                  <a:cubicBezTo>
                    <a:pt x="13562" y="4099"/>
                    <a:pt x="12957" y="3595"/>
                    <a:pt x="12251" y="3192"/>
                  </a:cubicBezTo>
                  <a:lnTo>
                    <a:pt x="12251" y="3192"/>
                  </a:lnTo>
                  <a:cubicBezTo>
                    <a:pt x="12755" y="3293"/>
                    <a:pt x="13158" y="3494"/>
                    <a:pt x="13663" y="3747"/>
                  </a:cubicBezTo>
                  <a:cubicBezTo>
                    <a:pt x="12604" y="1881"/>
                    <a:pt x="11596" y="470"/>
                    <a:pt x="10789" y="268"/>
                  </a:cubicBezTo>
                  <a:cubicBezTo>
                    <a:pt x="10027" y="70"/>
                    <a:pt x="8739" y="1"/>
                    <a:pt x="7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3319270" y="3508219"/>
              <a:ext cx="256112" cy="567301"/>
            </a:xfrm>
            <a:custGeom>
              <a:avLst/>
              <a:gdLst/>
              <a:ahLst/>
              <a:cxnLst/>
              <a:rect l="l" t="t" r="r" b="b"/>
              <a:pathLst>
                <a:path w="11244" h="24906" extrusionOk="0">
                  <a:moveTo>
                    <a:pt x="9680" y="1"/>
                  </a:moveTo>
                  <a:cubicBezTo>
                    <a:pt x="9680" y="1"/>
                    <a:pt x="6655" y="1816"/>
                    <a:pt x="4034" y="3782"/>
                  </a:cubicBezTo>
                  <a:cubicBezTo>
                    <a:pt x="4840" y="3580"/>
                    <a:pt x="5697" y="3379"/>
                    <a:pt x="6504" y="3227"/>
                  </a:cubicBezTo>
                  <a:lnTo>
                    <a:pt x="6504" y="3227"/>
                  </a:lnTo>
                  <a:cubicBezTo>
                    <a:pt x="5244" y="3832"/>
                    <a:pt x="4034" y="4488"/>
                    <a:pt x="2773" y="5093"/>
                  </a:cubicBezTo>
                  <a:lnTo>
                    <a:pt x="1513" y="5799"/>
                  </a:lnTo>
                  <a:cubicBezTo>
                    <a:pt x="1059" y="6202"/>
                    <a:pt x="656" y="6605"/>
                    <a:pt x="404" y="6958"/>
                  </a:cubicBezTo>
                  <a:cubicBezTo>
                    <a:pt x="1" y="7614"/>
                    <a:pt x="404" y="9076"/>
                    <a:pt x="1211" y="10941"/>
                  </a:cubicBezTo>
                  <a:cubicBezTo>
                    <a:pt x="1362" y="10638"/>
                    <a:pt x="1463" y="10336"/>
                    <a:pt x="1563" y="9983"/>
                  </a:cubicBezTo>
                  <a:cubicBezTo>
                    <a:pt x="1916" y="9176"/>
                    <a:pt x="2370" y="8370"/>
                    <a:pt x="2925" y="7765"/>
                  </a:cubicBezTo>
                  <a:lnTo>
                    <a:pt x="2925" y="7765"/>
                  </a:lnTo>
                  <a:cubicBezTo>
                    <a:pt x="2622" y="8521"/>
                    <a:pt x="2471" y="9378"/>
                    <a:pt x="2421" y="10235"/>
                  </a:cubicBezTo>
                  <a:cubicBezTo>
                    <a:pt x="2370" y="11143"/>
                    <a:pt x="2421" y="12000"/>
                    <a:pt x="2471" y="12907"/>
                  </a:cubicBezTo>
                  <a:cubicBezTo>
                    <a:pt x="2521" y="13159"/>
                    <a:pt x="2521" y="13361"/>
                    <a:pt x="2572" y="13613"/>
                  </a:cubicBezTo>
                  <a:cubicBezTo>
                    <a:pt x="5345" y="18705"/>
                    <a:pt x="9680" y="24906"/>
                    <a:pt x="9680" y="24906"/>
                  </a:cubicBezTo>
                  <a:cubicBezTo>
                    <a:pt x="9680" y="24906"/>
                    <a:pt x="9932" y="22284"/>
                    <a:pt x="10235" y="19158"/>
                  </a:cubicBezTo>
                  <a:cubicBezTo>
                    <a:pt x="9680" y="18201"/>
                    <a:pt x="9176" y="17293"/>
                    <a:pt x="8722" y="16335"/>
                  </a:cubicBezTo>
                  <a:cubicBezTo>
                    <a:pt x="7815" y="14571"/>
                    <a:pt x="7059" y="12705"/>
                    <a:pt x="6756" y="10890"/>
                  </a:cubicBezTo>
                  <a:lnTo>
                    <a:pt x="6756" y="10890"/>
                  </a:lnTo>
                  <a:cubicBezTo>
                    <a:pt x="7412" y="12655"/>
                    <a:pt x="8521" y="14268"/>
                    <a:pt x="9731" y="15881"/>
                  </a:cubicBezTo>
                  <a:cubicBezTo>
                    <a:pt x="9932" y="16184"/>
                    <a:pt x="10184" y="16436"/>
                    <a:pt x="10436" y="16739"/>
                  </a:cubicBezTo>
                  <a:cubicBezTo>
                    <a:pt x="10588" y="15075"/>
                    <a:pt x="10739" y="13411"/>
                    <a:pt x="10840" y="12050"/>
                  </a:cubicBezTo>
                  <a:cubicBezTo>
                    <a:pt x="10386" y="11395"/>
                    <a:pt x="10033" y="10790"/>
                    <a:pt x="9680" y="10134"/>
                  </a:cubicBezTo>
                  <a:cubicBezTo>
                    <a:pt x="8874" y="8521"/>
                    <a:pt x="8369" y="6908"/>
                    <a:pt x="8168" y="5345"/>
                  </a:cubicBezTo>
                  <a:lnTo>
                    <a:pt x="8168" y="5345"/>
                  </a:lnTo>
                  <a:cubicBezTo>
                    <a:pt x="8874" y="6807"/>
                    <a:pt x="9882" y="8118"/>
                    <a:pt x="11041" y="9328"/>
                  </a:cubicBezTo>
                  <a:cubicBezTo>
                    <a:pt x="11092" y="9076"/>
                    <a:pt x="11092" y="8924"/>
                    <a:pt x="11092" y="8773"/>
                  </a:cubicBezTo>
                  <a:cubicBezTo>
                    <a:pt x="11243" y="6303"/>
                    <a:pt x="9680" y="1"/>
                    <a:pt x="9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3420330" y="3520860"/>
              <a:ext cx="110244" cy="269870"/>
            </a:xfrm>
            <a:custGeom>
              <a:avLst/>
              <a:gdLst/>
              <a:ahLst/>
              <a:cxnLst/>
              <a:rect l="l" t="t" r="r" b="b"/>
              <a:pathLst>
                <a:path w="4840" h="11848" extrusionOk="0">
                  <a:moveTo>
                    <a:pt x="4789" y="1"/>
                  </a:moveTo>
                  <a:cubicBezTo>
                    <a:pt x="3277" y="1463"/>
                    <a:pt x="2067" y="3126"/>
                    <a:pt x="1160" y="5092"/>
                  </a:cubicBezTo>
                  <a:cubicBezTo>
                    <a:pt x="706" y="6101"/>
                    <a:pt x="252" y="7109"/>
                    <a:pt x="151" y="8268"/>
                  </a:cubicBezTo>
                  <a:cubicBezTo>
                    <a:pt x="0" y="9428"/>
                    <a:pt x="101" y="10638"/>
                    <a:pt x="504" y="11848"/>
                  </a:cubicBezTo>
                  <a:lnTo>
                    <a:pt x="605" y="11848"/>
                  </a:lnTo>
                  <a:cubicBezTo>
                    <a:pt x="655" y="10638"/>
                    <a:pt x="756" y="9579"/>
                    <a:pt x="1008" y="8470"/>
                  </a:cubicBezTo>
                  <a:cubicBezTo>
                    <a:pt x="1210" y="7411"/>
                    <a:pt x="1412" y="6403"/>
                    <a:pt x="1765" y="5395"/>
                  </a:cubicBezTo>
                  <a:cubicBezTo>
                    <a:pt x="2117" y="4387"/>
                    <a:pt x="2622" y="3429"/>
                    <a:pt x="3126" y="2572"/>
                  </a:cubicBezTo>
                  <a:cubicBezTo>
                    <a:pt x="3630" y="1664"/>
                    <a:pt x="4184" y="807"/>
                    <a:pt x="4840" y="51"/>
                  </a:cubicBezTo>
                  <a:lnTo>
                    <a:pt x="47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3558105" y="3514254"/>
              <a:ext cx="305494" cy="197255"/>
            </a:xfrm>
            <a:custGeom>
              <a:avLst/>
              <a:gdLst/>
              <a:ahLst/>
              <a:cxnLst/>
              <a:rect l="l" t="t" r="r" b="b"/>
              <a:pathLst>
                <a:path w="13412" h="8660" extrusionOk="0">
                  <a:moveTo>
                    <a:pt x="2118" y="1"/>
                  </a:moveTo>
                  <a:cubicBezTo>
                    <a:pt x="1412" y="1"/>
                    <a:pt x="707" y="13"/>
                    <a:pt x="1" y="38"/>
                  </a:cubicBezTo>
                  <a:lnTo>
                    <a:pt x="51" y="139"/>
                  </a:lnTo>
                  <a:cubicBezTo>
                    <a:pt x="1412" y="139"/>
                    <a:pt x="2824" y="240"/>
                    <a:pt x="4286" y="391"/>
                  </a:cubicBezTo>
                  <a:cubicBezTo>
                    <a:pt x="4992" y="442"/>
                    <a:pt x="5698" y="593"/>
                    <a:pt x="6403" y="694"/>
                  </a:cubicBezTo>
                  <a:cubicBezTo>
                    <a:pt x="7059" y="895"/>
                    <a:pt x="7815" y="1047"/>
                    <a:pt x="8218" y="1450"/>
                  </a:cubicBezTo>
                  <a:cubicBezTo>
                    <a:pt x="9075" y="2458"/>
                    <a:pt x="9781" y="3769"/>
                    <a:pt x="10638" y="4929"/>
                  </a:cubicBezTo>
                  <a:cubicBezTo>
                    <a:pt x="11495" y="6139"/>
                    <a:pt x="12302" y="7399"/>
                    <a:pt x="13310" y="8659"/>
                  </a:cubicBezTo>
                  <a:lnTo>
                    <a:pt x="13411" y="8609"/>
                  </a:lnTo>
                  <a:cubicBezTo>
                    <a:pt x="12857" y="7248"/>
                    <a:pt x="12100" y="5937"/>
                    <a:pt x="11395" y="4677"/>
                  </a:cubicBezTo>
                  <a:cubicBezTo>
                    <a:pt x="10588" y="3416"/>
                    <a:pt x="9781" y="2257"/>
                    <a:pt x="8672" y="1097"/>
                  </a:cubicBezTo>
                  <a:cubicBezTo>
                    <a:pt x="8571" y="996"/>
                    <a:pt x="8319" y="795"/>
                    <a:pt x="8118" y="744"/>
                  </a:cubicBezTo>
                  <a:cubicBezTo>
                    <a:pt x="7916" y="643"/>
                    <a:pt x="7714" y="543"/>
                    <a:pt x="7513" y="492"/>
                  </a:cubicBezTo>
                  <a:cubicBezTo>
                    <a:pt x="7160" y="391"/>
                    <a:pt x="6756" y="291"/>
                    <a:pt x="6403" y="240"/>
                  </a:cubicBezTo>
                  <a:cubicBezTo>
                    <a:pt x="5647" y="139"/>
                    <a:pt x="4941" y="89"/>
                    <a:pt x="4236" y="38"/>
                  </a:cubicBezTo>
                  <a:cubicBezTo>
                    <a:pt x="3530" y="13"/>
                    <a:pt x="2824" y="1"/>
                    <a:pt x="2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3"/>
            <p:cNvSpPr/>
            <p:nvPr/>
          </p:nvSpPr>
          <p:spPr>
            <a:xfrm>
              <a:off x="3229713" y="3528900"/>
              <a:ext cx="257251" cy="259552"/>
            </a:xfrm>
            <a:custGeom>
              <a:avLst/>
              <a:gdLst/>
              <a:ahLst/>
              <a:cxnLst/>
              <a:rect l="l" t="t" r="r" b="b"/>
              <a:pathLst>
                <a:path w="11294" h="11395" extrusionOk="0">
                  <a:moveTo>
                    <a:pt x="11293" y="0"/>
                  </a:moveTo>
                  <a:cubicBezTo>
                    <a:pt x="9781" y="303"/>
                    <a:pt x="8268" y="656"/>
                    <a:pt x="6806" y="1059"/>
                  </a:cubicBezTo>
                  <a:cubicBezTo>
                    <a:pt x="6050" y="1261"/>
                    <a:pt x="5344" y="1513"/>
                    <a:pt x="4588" y="1714"/>
                  </a:cubicBezTo>
                  <a:cubicBezTo>
                    <a:pt x="4235" y="1815"/>
                    <a:pt x="3882" y="1967"/>
                    <a:pt x="3529" y="2118"/>
                  </a:cubicBezTo>
                  <a:cubicBezTo>
                    <a:pt x="3126" y="2219"/>
                    <a:pt x="2773" y="2471"/>
                    <a:pt x="2471" y="2672"/>
                  </a:cubicBezTo>
                  <a:cubicBezTo>
                    <a:pt x="1261" y="3681"/>
                    <a:pt x="504" y="5143"/>
                    <a:pt x="252" y="6605"/>
                  </a:cubicBezTo>
                  <a:cubicBezTo>
                    <a:pt x="0" y="8168"/>
                    <a:pt x="101" y="9781"/>
                    <a:pt x="504" y="11394"/>
                  </a:cubicBezTo>
                  <a:lnTo>
                    <a:pt x="605" y="11344"/>
                  </a:lnTo>
                  <a:cubicBezTo>
                    <a:pt x="706" y="9781"/>
                    <a:pt x="756" y="8268"/>
                    <a:pt x="1109" y="6806"/>
                  </a:cubicBezTo>
                  <a:cubicBezTo>
                    <a:pt x="1412" y="5445"/>
                    <a:pt x="1866" y="4084"/>
                    <a:pt x="2924" y="3126"/>
                  </a:cubicBezTo>
                  <a:cubicBezTo>
                    <a:pt x="3176" y="2874"/>
                    <a:pt x="3479" y="2672"/>
                    <a:pt x="3781" y="2572"/>
                  </a:cubicBezTo>
                  <a:cubicBezTo>
                    <a:pt x="4134" y="2420"/>
                    <a:pt x="4487" y="2269"/>
                    <a:pt x="4840" y="2168"/>
                  </a:cubicBezTo>
                  <a:cubicBezTo>
                    <a:pt x="5546" y="1866"/>
                    <a:pt x="6252" y="1664"/>
                    <a:pt x="6957" y="1412"/>
                  </a:cubicBezTo>
                  <a:cubicBezTo>
                    <a:pt x="8419" y="908"/>
                    <a:pt x="9831" y="454"/>
                    <a:pt x="11293" y="51"/>
                  </a:cubicBezTo>
                  <a:lnTo>
                    <a:pt x="11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a:off x="3122913" y="3397843"/>
              <a:ext cx="218210" cy="168988"/>
            </a:xfrm>
            <a:custGeom>
              <a:avLst/>
              <a:gdLst/>
              <a:ahLst/>
              <a:cxnLst/>
              <a:rect l="l" t="t" r="r" b="b"/>
              <a:pathLst>
                <a:path w="9580" h="7419" extrusionOk="0">
                  <a:moveTo>
                    <a:pt x="7797" y="1"/>
                  </a:moveTo>
                  <a:cubicBezTo>
                    <a:pt x="7215" y="1"/>
                    <a:pt x="6712" y="231"/>
                    <a:pt x="6252" y="461"/>
                  </a:cubicBezTo>
                  <a:cubicBezTo>
                    <a:pt x="5345" y="1015"/>
                    <a:pt x="4588" y="1721"/>
                    <a:pt x="3883" y="2477"/>
                  </a:cubicBezTo>
                  <a:cubicBezTo>
                    <a:pt x="2471" y="3990"/>
                    <a:pt x="1211" y="5654"/>
                    <a:pt x="1" y="7368"/>
                  </a:cubicBezTo>
                  <a:lnTo>
                    <a:pt x="51" y="7418"/>
                  </a:lnTo>
                  <a:cubicBezTo>
                    <a:pt x="1564" y="5855"/>
                    <a:pt x="2925" y="4292"/>
                    <a:pt x="4286" y="2780"/>
                  </a:cubicBezTo>
                  <a:cubicBezTo>
                    <a:pt x="4992" y="2074"/>
                    <a:pt x="5698" y="1318"/>
                    <a:pt x="6555" y="763"/>
                  </a:cubicBezTo>
                  <a:cubicBezTo>
                    <a:pt x="6916" y="538"/>
                    <a:pt x="7358" y="352"/>
                    <a:pt x="7808" y="352"/>
                  </a:cubicBezTo>
                  <a:cubicBezTo>
                    <a:pt x="7861" y="352"/>
                    <a:pt x="7914" y="355"/>
                    <a:pt x="7966" y="360"/>
                  </a:cubicBezTo>
                  <a:cubicBezTo>
                    <a:pt x="8470" y="360"/>
                    <a:pt x="9025" y="562"/>
                    <a:pt x="9579" y="663"/>
                  </a:cubicBezTo>
                  <a:cubicBezTo>
                    <a:pt x="9075" y="410"/>
                    <a:pt x="8571" y="108"/>
                    <a:pt x="7966" y="7"/>
                  </a:cubicBezTo>
                  <a:cubicBezTo>
                    <a:pt x="7909" y="3"/>
                    <a:pt x="7853" y="1"/>
                    <a:pt x="7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3543186" y="3302454"/>
              <a:ext cx="223950" cy="152975"/>
            </a:xfrm>
            <a:custGeom>
              <a:avLst/>
              <a:gdLst/>
              <a:ahLst/>
              <a:cxnLst/>
              <a:rect l="l" t="t" r="r" b="b"/>
              <a:pathLst>
                <a:path w="9832" h="6716" extrusionOk="0">
                  <a:moveTo>
                    <a:pt x="1719" y="1"/>
                  </a:moveTo>
                  <a:cubicBezTo>
                    <a:pt x="1618" y="1"/>
                    <a:pt x="1515" y="4"/>
                    <a:pt x="1412" y="11"/>
                  </a:cubicBezTo>
                  <a:cubicBezTo>
                    <a:pt x="1362" y="11"/>
                    <a:pt x="1261" y="11"/>
                    <a:pt x="1110" y="61"/>
                  </a:cubicBezTo>
                  <a:cubicBezTo>
                    <a:pt x="1059" y="61"/>
                    <a:pt x="1059" y="61"/>
                    <a:pt x="1009" y="112"/>
                  </a:cubicBezTo>
                  <a:cubicBezTo>
                    <a:pt x="908" y="162"/>
                    <a:pt x="908" y="162"/>
                    <a:pt x="857" y="212"/>
                  </a:cubicBezTo>
                  <a:cubicBezTo>
                    <a:pt x="757" y="364"/>
                    <a:pt x="706" y="465"/>
                    <a:pt x="656" y="616"/>
                  </a:cubicBezTo>
                  <a:cubicBezTo>
                    <a:pt x="555" y="868"/>
                    <a:pt x="454" y="1170"/>
                    <a:pt x="404" y="1422"/>
                  </a:cubicBezTo>
                  <a:cubicBezTo>
                    <a:pt x="303" y="1977"/>
                    <a:pt x="202" y="2531"/>
                    <a:pt x="152" y="3136"/>
                  </a:cubicBezTo>
                  <a:cubicBezTo>
                    <a:pt x="51" y="4296"/>
                    <a:pt x="0" y="5456"/>
                    <a:pt x="152" y="6716"/>
                  </a:cubicBezTo>
                  <a:lnTo>
                    <a:pt x="202" y="6716"/>
                  </a:lnTo>
                  <a:cubicBezTo>
                    <a:pt x="404" y="5556"/>
                    <a:pt x="555" y="4346"/>
                    <a:pt x="706" y="3237"/>
                  </a:cubicBezTo>
                  <a:lnTo>
                    <a:pt x="908" y="1523"/>
                  </a:lnTo>
                  <a:cubicBezTo>
                    <a:pt x="958" y="1271"/>
                    <a:pt x="1009" y="1019"/>
                    <a:pt x="1059" y="767"/>
                  </a:cubicBezTo>
                  <a:cubicBezTo>
                    <a:pt x="1110" y="616"/>
                    <a:pt x="1160" y="515"/>
                    <a:pt x="1210" y="414"/>
                  </a:cubicBezTo>
                  <a:cubicBezTo>
                    <a:pt x="1261" y="414"/>
                    <a:pt x="1261" y="364"/>
                    <a:pt x="1261" y="364"/>
                  </a:cubicBezTo>
                  <a:cubicBezTo>
                    <a:pt x="1311" y="364"/>
                    <a:pt x="1362" y="313"/>
                    <a:pt x="1362" y="313"/>
                  </a:cubicBezTo>
                  <a:lnTo>
                    <a:pt x="1513" y="313"/>
                  </a:lnTo>
                  <a:cubicBezTo>
                    <a:pt x="1611" y="310"/>
                    <a:pt x="1709" y="308"/>
                    <a:pt x="1808" y="308"/>
                  </a:cubicBezTo>
                  <a:cubicBezTo>
                    <a:pt x="3034" y="308"/>
                    <a:pt x="4341" y="584"/>
                    <a:pt x="5647" y="817"/>
                  </a:cubicBezTo>
                  <a:cubicBezTo>
                    <a:pt x="7008" y="1069"/>
                    <a:pt x="8420" y="1422"/>
                    <a:pt x="9831" y="1725"/>
                  </a:cubicBezTo>
                  <a:lnTo>
                    <a:pt x="9831" y="1674"/>
                  </a:lnTo>
                  <a:cubicBezTo>
                    <a:pt x="8420" y="1322"/>
                    <a:pt x="7058" y="969"/>
                    <a:pt x="5647" y="616"/>
                  </a:cubicBezTo>
                  <a:cubicBezTo>
                    <a:pt x="4941" y="465"/>
                    <a:pt x="4235" y="313"/>
                    <a:pt x="3529" y="212"/>
                  </a:cubicBezTo>
                  <a:cubicBezTo>
                    <a:pt x="2964" y="125"/>
                    <a:pt x="2360" y="1"/>
                    <a:pt x="1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3"/>
            <p:cNvSpPr/>
            <p:nvPr/>
          </p:nvSpPr>
          <p:spPr>
            <a:xfrm>
              <a:off x="3575347" y="3379530"/>
              <a:ext cx="101065" cy="98878"/>
            </a:xfrm>
            <a:custGeom>
              <a:avLst/>
              <a:gdLst/>
              <a:ahLst/>
              <a:cxnLst/>
              <a:rect l="l" t="t" r="r" b="b"/>
              <a:pathLst>
                <a:path w="4437" h="4341" extrusionOk="0">
                  <a:moveTo>
                    <a:pt x="4275" y="0"/>
                  </a:moveTo>
                  <a:cubicBezTo>
                    <a:pt x="3678" y="0"/>
                    <a:pt x="3251" y="372"/>
                    <a:pt x="2823" y="610"/>
                  </a:cubicBezTo>
                  <a:cubicBezTo>
                    <a:pt x="2420" y="962"/>
                    <a:pt x="2117" y="1366"/>
                    <a:pt x="1765" y="1769"/>
                  </a:cubicBezTo>
                  <a:cubicBezTo>
                    <a:pt x="1109" y="2576"/>
                    <a:pt x="555" y="3433"/>
                    <a:pt x="0" y="4290"/>
                  </a:cubicBezTo>
                  <a:lnTo>
                    <a:pt x="50" y="4340"/>
                  </a:lnTo>
                  <a:cubicBezTo>
                    <a:pt x="756" y="3534"/>
                    <a:pt x="1412" y="2777"/>
                    <a:pt x="2117" y="2021"/>
                  </a:cubicBezTo>
                  <a:cubicBezTo>
                    <a:pt x="2521" y="1668"/>
                    <a:pt x="2874" y="1315"/>
                    <a:pt x="3227" y="962"/>
                  </a:cubicBezTo>
                  <a:cubicBezTo>
                    <a:pt x="3579" y="610"/>
                    <a:pt x="3932" y="257"/>
                    <a:pt x="4437" y="55"/>
                  </a:cubicBezTo>
                  <a:lnTo>
                    <a:pt x="4386" y="5"/>
                  </a:lnTo>
                  <a:cubicBezTo>
                    <a:pt x="4348" y="2"/>
                    <a:pt x="4311" y="0"/>
                    <a:pt x="4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3"/>
            <p:cNvSpPr/>
            <p:nvPr/>
          </p:nvSpPr>
          <p:spPr>
            <a:xfrm>
              <a:off x="4198855" y="3366980"/>
              <a:ext cx="140106" cy="359455"/>
            </a:xfrm>
            <a:custGeom>
              <a:avLst/>
              <a:gdLst/>
              <a:ahLst/>
              <a:cxnLst/>
              <a:rect l="l" t="t" r="r" b="b"/>
              <a:pathLst>
                <a:path w="6151" h="15781" extrusionOk="0">
                  <a:moveTo>
                    <a:pt x="6151" y="1"/>
                  </a:moveTo>
                  <a:lnTo>
                    <a:pt x="6151" y="1"/>
                  </a:lnTo>
                  <a:cubicBezTo>
                    <a:pt x="6150" y="1"/>
                    <a:pt x="2672" y="3681"/>
                    <a:pt x="1160" y="5950"/>
                  </a:cubicBezTo>
                  <a:cubicBezTo>
                    <a:pt x="1059" y="6404"/>
                    <a:pt x="1008" y="6908"/>
                    <a:pt x="1008" y="7412"/>
                  </a:cubicBezTo>
                  <a:cubicBezTo>
                    <a:pt x="958" y="7109"/>
                    <a:pt x="908" y="6757"/>
                    <a:pt x="857" y="6404"/>
                  </a:cubicBezTo>
                  <a:cubicBezTo>
                    <a:pt x="303" y="7261"/>
                    <a:pt x="0" y="8017"/>
                    <a:pt x="151" y="8521"/>
                  </a:cubicBezTo>
                  <a:cubicBezTo>
                    <a:pt x="605" y="10134"/>
                    <a:pt x="3428" y="15781"/>
                    <a:pt x="3428" y="15781"/>
                  </a:cubicBezTo>
                  <a:cubicBezTo>
                    <a:pt x="3428" y="15781"/>
                    <a:pt x="4437" y="13462"/>
                    <a:pt x="4638" y="12151"/>
                  </a:cubicBezTo>
                  <a:cubicBezTo>
                    <a:pt x="4638" y="12050"/>
                    <a:pt x="4638" y="12000"/>
                    <a:pt x="4638" y="11899"/>
                  </a:cubicBezTo>
                  <a:cubicBezTo>
                    <a:pt x="4386" y="11848"/>
                    <a:pt x="4185" y="11798"/>
                    <a:pt x="3933" y="11697"/>
                  </a:cubicBezTo>
                  <a:cubicBezTo>
                    <a:pt x="3378" y="11546"/>
                    <a:pt x="2823" y="11344"/>
                    <a:pt x="2319" y="10991"/>
                  </a:cubicBezTo>
                  <a:lnTo>
                    <a:pt x="2319" y="10991"/>
                  </a:lnTo>
                  <a:cubicBezTo>
                    <a:pt x="2571" y="11067"/>
                    <a:pt x="2798" y="11092"/>
                    <a:pt x="3019" y="11092"/>
                  </a:cubicBezTo>
                  <a:cubicBezTo>
                    <a:pt x="3239" y="11092"/>
                    <a:pt x="3454" y="11067"/>
                    <a:pt x="3680" y="11042"/>
                  </a:cubicBezTo>
                  <a:cubicBezTo>
                    <a:pt x="4084" y="10991"/>
                    <a:pt x="4437" y="10890"/>
                    <a:pt x="4790" y="10739"/>
                  </a:cubicBezTo>
                  <a:cubicBezTo>
                    <a:pt x="4890" y="10084"/>
                    <a:pt x="4991" y="9227"/>
                    <a:pt x="5142" y="8269"/>
                  </a:cubicBezTo>
                  <a:lnTo>
                    <a:pt x="5142" y="8269"/>
                  </a:lnTo>
                  <a:cubicBezTo>
                    <a:pt x="4840" y="8370"/>
                    <a:pt x="4538" y="8521"/>
                    <a:pt x="4285" y="8622"/>
                  </a:cubicBezTo>
                  <a:cubicBezTo>
                    <a:pt x="3857" y="8775"/>
                    <a:pt x="3429" y="8890"/>
                    <a:pt x="3001" y="8890"/>
                  </a:cubicBezTo>
                  <a:cubicBezTo>
                    <a:pt x="2724" y="8890"/>
                    <a:pt x="2446" y="8842"/>
                    <a:pt x="2168" y="8723"/>
                  </a:cubicBezTo>
                  <a:lnTo>
                    <a:pt x="2168" y="8723"/>
                  </a:lnTo>
                  <a:cubicBezTo>
                    <a:pt x="2285" y="8750"/>
                    <a:pt x="2401" y="8762"/>
                    <a:pt x="2516" y="8762"/>
                  </a:cubicBezTo>
                  <a:cubicBezTo>
                    <a:pt x="3040" y="8762"/>
                    <a:pt x="3537" y="8499"/>
                    <a:pt x="4033" y="8168"/>
                  </a:cubicBezTo>
                  <a:cubicBezTo>
                    <a:pt x="4437" y="7866"/>
                    <a:pt x="4840" y="7462"/>
                    <a:pt x="5294" y="7059"/>
                  </a:cubicBezTo>
                  <a:cubicBezTo>
                    <a:pt x="5697" y="3833"/>
                    <a:pt x="6151" y="1"/>
                    <a:pt x="6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4220675" y="3474919"/>
              <a:ext cx="60885" cy="229690"/>
            </a:xfrm>
            <a:custGeom>
              <a:avLst/>
              <a:gdLst/>
              <a:ahLst/>
              <a:cxnLst/>
              <a:rect l="l" t="t" r="r" b="b"/>
              <a:pathLst>
                <a:path w="2673" h="10084" extrusionOk="0">
                  <a:moveTo>
                    <a:pt x="2622" y="1"/>
                  </a:moveTo>
                  <a:cubicBezTo>
                    <a:pt x="1916" y="707"/>
                    <a:pt x="1361" y="1463"/>
                    <a:pt x="908" y="2169"/>
                  </a:cubicBezTo>
                  <a:cubicBezTo>
                    <a:pt x="504" y="2824"/>
                    <a:pt x="202" y="3429"/>
                    <a:pt x="0" y="4236"/>
                  </a:cubicBezTo>
                  <a:cubicBezTo>
                    <a:pt x="0" y="4337"/>
                    <a:pt x="0" y="4488"/>
                    <a:pt x="0" y="4589"/>
                  </a:cubicBezTo>
                  <a:cubicBezTo>
                    <a:pt x="0" y="4740"/>
                    <a:pt x="50" y="4891"/>
                    <a:pt x="101" y="4992"/>
                  </a:cubicBezTo>
                  <a:cubicBezTo>
                    <a:pt x="151" y="5244"/>
                    <a:pt x="202" y="5496"/>
                    <a:pt x="303" y="5748"/>
                  </a:cubicBezTo>
                  <a:cubicBezTo>
                    <a:pt x="454" y="6252"/>
                    <a:pt x="655" y="6706"/>
                    <a:pt x="857" y="7160"/>
                  </a:cubicBezTo>
                  <a:cubicBezTo>
                    <a:pt x="1210" y="8168"/>
                    <a:pt x="1664" y="9126"/>
                    <a:pt x="2117" y="10084"/>
                  </a:cubicBezTo>
                  <a:lnTo>
                    <a:pt x="2168" y="10084"/>
                  </a:lnTo>
                  <a:cubicBezTo>
                    <a:pt x="1765" y="9126"/>
                    <a:pt x="1361" y="8168"/>
                    <a:pt x="1008" y="7210"/>
                  </a:cubicBezTo>
                  <a:cubicBezTo>
                    <a:pt x="857" y="6706"/>
                    <a:pt x="655" y="6252"/>
                    <a:pt x="504" y="5799"/>
                  </a:cubicBezTo>
                  <a:cubicBezTo>
                    <a:pt x="403" y="5345"/>
                    <a:pt x="252" y="4790"/>
                    <a:pt x="353" y="4538"/>
                  </a:cubicBezTo>
                  <a:cubicBezTo>
                    <a:pt x="555" y="3933"/>
                    <a:pt x="958" y="3379"/>
                    <a:pt x="1311" y="2723"/>
                  </a:cubicBezTo>
                  <a:cubicBezTo>
                    <a:pt x="1714" y="1917"/>
                    <a:pt x="2218" y="1110"/>
                    <a:pt x="2672" y="51"/>
                  </a:cubicBezTo>
                  <a:lnTo>
                    <a:pt x="26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3"/>
            <p:cNvSpPr/>
            <p:nvPr/>
          </p:nvSpPr>
          <p:spPr>
            <a:xfrm>
              <a:off x="3886520" y="3526303"/>
              <a:ext cx="396195" cy="209304"/>
            </a:xfrm>
            <a:custGeom>
              <a:avLst/>
              <a:gdLst/>
              <a:ahLst/>
              <a:cxnLst/>
              <a:rect l="l" t="t" r="r" b="b"/>
              <a:pathLst>
                <a:path w="17394" h="9189" extrusionOk="0">
                  <a:moveTo>
                    <a:pt x="10270" y="0"/>
                  </a:moveTo>
                  <a:cubicBezTo>
                    <a:pt x="7717" y="0"/>
                    <a:pt x="0" y="9189"/>
                    <a:pt x="0" y="9189"/>
                  </a:cubicBezTo>
                  <a:cubicBezTo>
                    <a:pt x="0" y="9189"/>
                    <a:pt x="1311" y="8735"/>
                    <a:pt x="2975" y="8231"/>
                  </a:cubicBezTo>
                  <a:cubicBezTo>
                    <a:pt x="3429" y="7727"/>
                    <a:pt x="3882" y="7273"/>
                    <a:pt x="4336" y="6820"/>
                  </a:cubicBezTo>
                  <a:cubicBezTo>
                    <a:pt x="5849" y="5408"/>
                    <a:pt x="7512" y="4248"/>
                    <a:pt x="9226" y="3694"/>
                  </a:cubicBezTo>
                  <a:lnTo>
                    <a:pt x="9226" y="3694"/>
                  </a:lnTo>
                  <a:cubicBezTo>
                    <a:pt x="7764" y="4652"/>
                    <a:pt x="6554" y="6013"/>
                    <a:pt x="5496" y="7525"/>
                  </a:cubicBezTo>
                  <a:cubicBezTo>
                    <a:pt x="6740" y="7203"/>
                    <a:pt x="7900" y="6964"/>
                    <a:pt x="8591" y="6964"/>
                  </a:cubicBezTo>
                  <a:cubicBezTo>
                    <a:pt x="8656" y="6964"/>
                    <a:pt x="8716" y="6966"/>
                    <a:pt x="8773" y="6971"/>
                  </a:cubicBezTo>
                  <a:cubicBezTo>
                    <a:pt x="8823" y="7021"/>
                    <a:pt x="8823" y="7021"/>
                    <a:pt x="8873" y="7021"/>
                  </a:cubicBezTo>
                  <a:cubicBezTo>
                    <a:pt x="9075" y="6870"/>
                    <a:pt x="9226" y="6719"/>
                    <a:pt x="9428" y="6618"/>
                  </a:cubicBezTo>
                  <a:cubicBezTo>
                    <a:pt x="10285" y="6164"/>
                    <a:pt x="11142" y="5912"/>
                    <a:pt x="11949" y="5862"/>
                  </a:cubicBezTo>
                  <a:lnTo>
                    <a:pt x="11949" y="5862"/>
                  </a:lnTo>
                  <a:cubicBezTo>
                    <a:pt x="11394" y="6265"/>
                    <a:pt x="10940" y="6769"/>
                    <a:pt x="10537" y="7324"/>
                  </a:cubicBezTo>
                  <a:cubicBezTo>
                    <a:pt x="13209" y="7929"/>
                    <a:pt x="17393" y="9189"/>
                    <a:pt x="17393" y="9189"/>
                  </a:cubicBezTo>
                  <a:cubicBezTo>
                    <a:pt x="17393" y="9189"/>
                    <a:pt x="12654" y="1476"/>
                    <a:pt x="10688" y="114"/>
                  </a:cubicBezTo>
                  <a:cubicBezTo>
                    <a:pt x="10572" y="37"/>
                    <a:pt x="10431" y="0"/>
                    <a:pt x="10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3"/>
            <p:cNvSpPr/>
            <p:nvPr/>
          </p:nvSpPr>
          <p:spPr>
            <a:xfrm>
              <a:off x="3959997" y="3541518"/>
              <a:ext cx="268731" cy="141267"/>
            </a:xfrm>
            <a:custGeom>
              <a:avLst/>
              <a:gdLst/>
              <a:ahLst/>
              <a:cxnLst/>
              <a:rect l="l" t="t" r="r" b="b"/>
              <a:pathLst>
                <a:path w="11798" h="6202" extrusionOk="0">
                  <a:moveTo>
                    <a:pt x="6605" y="1"/>
                  </a:moveTo>
                  <a:cubicBezTo>
                    <a:pt x="6454" y="1"/>
                    <a:pt x="6404" y="51"/>
                    <a:pt x="6303" y="102"/>
                  </a:cubicBezTo>
                  <a:cubicBezTo>
                    <a:pt x="5597" y="404"/>
                    <a:pt x="5093" y="808"/>
                    <a:pt x="4538" y="1261"/>
                  </a:cubicBezTo>
                  <a:cubicBezTo>
                    <a:pt x="3984" y="1665"/>
                    <a:pt x="3480" y="2118"/>
                    <a:pt x="2975" y="2572"/>
                  </a:cubicBezTo>
                  <a:cubicBezTo>
                    <a:pt x="1917" y="3480"/>
                    <a:pt x="959" y="4437"/>
                    <a:pt x="1" y="5446"/>
                  </a:cubicBezTo>
                  <a:cubicBezTo>
                    <a:pt x="1009" y="4538"/>
                    <a:pt x="2068" y="3631"/>
                    <a:pt x="3127" y="2774"/>
                  </a:cubicBezTo>
                  <a:cubicBezTo>
                    <a:pt x="4185" y="1917"/>
                    <a:pt x="5244" y="1009"/>
                    <a:pt x="6454" y="455"/>
                  </a:cubicBezTo>
                  <a:cubicBezTo>
                    <a:pt x="6504" y="455"/>
                    <a:pt x="6555" y="404"/>
                    <a:pt x="6605" y="404"/>
                  </a:cubicBezTo>
                  <a:lnTo>
                    <a:pt x="6706" y="404"/>
                  </a:lnTo>
                  <a:cubicBezTo>
                    <a:pt x="6706" y="404"/>
                    <a:pt x="6757" y="455"/>
                    <a:pt x="6757" y="455"/>
                  </a:cubicBezTo>
                  <a:cubicBezTo>
                    <a:pt x="6908" y="505"/>
                    <a:pt x="7009" y="606"/>
                    <a:pt x="7109" y="707"/>
                  </a:cubicBezTo>
                  <a:cubicBezTo>
                    <a:pt x="7361" y="959"/>
                    <a:pt x="7614" y="1211"/>
                    <a:pt x="7815" y="1463"/>
                  </a:cubicBezTo>
                  <a:lnTo>
                    <a:pt x="9126" y="3026"/>
                  </a:lnTo>
                  <a:cubicBezTo>
                    <a:pt x="9983" y="4085"/>
                    <a:pt x="10840" y="5143"/>
                    <a:pt x="11748" y="6202"/>
                  </a:cubicBezTo>
                  <a:lnTo>
                    <a:pt x="11798" y="6152"/>
                  </a:lnTo>
                  <a:cubicBezTo>
                    <a:pt x="11143" y="4942"/>
                    <a:pt x="10336" y="3782"/>
                    <a:pt x="9529" y="2673"/>
                  </a:cubicBezTo>
                  <a:cubicBezTo>
                    <a:pt x="9126" y="2118"/>
                    <a:pt x="8672" y="1614"/>
                    <a:pt x="8168" y="1110"/>
                  </a:cubicBezTo>
                  <a:cubicBezTo>
                    <a:pt x="7966" y="858"/>
                    <a:pt x="7714" y="606"/>
                    <a:pt x="7412" y="404"/>
                  </a:cubicBezTo>
                  <a:cubicBezTo>
                    <a:pt x="7261" y="253"/>
                    <a:pt x="7160" y="152"/>
                    <a:pt x="6958" y="51"/>
                  </a:cubicBezTo>
                  <a:cubicBezTo>
                    <a:pt x="6857" y="51"/>
                    <a:pt x="6857" y="1"/>
                    <a:pt x="6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3"/>
            <p:cNvSpPr/>
            <p:nvPr/>
          </p:nvSpPr>
          <p:spPr>
            <a:xfrm>
              <a:off x="4251674" y="3680593"/>
              <a:ext cx="476578" cy="315699"/>
            </a:xfrm>
            <a:custGeom>
              <a:avLst/>
              <a:gdLst/>
              <a:ahLst/>
              <a:cxnLst/>
              <a:rect l="l" t="t" r="r" b="b"/>
              <a:pathLst>
                <a:path w="20923" h="13860" extrusionOk="0">
                  <a:moveTo>
                    <a:pt x="13848" y="0"/>
                  </a:moveTo>
                  <a:cubicBezTo>
                    <a:pt x="9024" y="0"/>
                    <a:pt x="0" y="2264"/>
                    <a:pt x="0" y="2264"/>
                  </a:cubicBezTo>
                  <a:cubicBezTo>
                    <a:pt x="3741" y="4297"/>
                    <a:pt x="8727" y="4493"/>
                    <a:pt x="10517" y="4493"/>
                  </a:cubicBezTo>
                  <a:cubicBezTo>
                    <a:pt x="10947" y="4493"/>
                    <a:pt x="11192" y="4482"/>
                    <a:pt x="11192" y="4482"/>
                  </a:cubicBezTo>
                  <a:cubicBezTo>
                    <a:pt x="11293" y="4633"/>
                    <a:pt x="11444" y="4784"/>
                    <a:pt x="11596" y="4936"/>
                  </a:cubicBezTo>
                  <a:cubicBezTo>
                    <a:pt x="11444" y="3978"/>
                    <a:pt x="11243" y="2970"/>
                    <a:pt x="10839" y="2062"/>
                  </a:cubicBezTo>
                  <a:lnTo>
                    <a:pt x="10839" y="2062"/>
                  </a:lnTo>
                  <a:cubicBezTo>
                    <a:pt x="11646" y="3222"/>
                    <a:pt x="12201" y="4583"/>
                    <a:pt x="12604" y="5994"/>
                  </a:cubicBezTo>
                  <a:cubicBezTo>
                    <a:pt x="13411" y="6801"/>
                    <a:pt x="14318" y="7759"/>
                    <a:pt x="15276" y="8666"/>
                  </a:cubicBezTo>
                  <a:cubicBezTo>
                    <a:pt x="15225" y="7154"/>
                    <a:pt x="15074" y="5641"/>
                    <a:pt x="14620" y="4179"/>
                  </a:cubicBezTo>
                  <a:lnTo>
                    <a:pt x="14620" y="4179"/>
                  </a:lnTo>
                  <a:cubicBezTo>
                    <a:pt x="15730" y="5994"/>
                    <a:pt x="16335" y="8061"/>
                    <a:pt x="16839" y="10128"/>
                  </a:cubicBezTo>
                  <a:cubicBezTo>
                    <a:pt x="19007" y="12195"/>
                    <a:pt x="20922" y="13859"/>
                    <a:pt x="20922" y="13859"/>
                  </a:cubicBezTo>
                  <a:cubicBezTo>
                    <a:pt x="20922" y="13859"/>
                    <a:pt x="20015" y="8112"/>
                    <a:pt x="18351" y="3927"/>
                  </a:cubicBezTo>
                  <a:cubicBezTo>
                    <a:pt x="17494" y="3121"/>
                    <a:pt x="16435" y="2516"/>
                    <a:pt x="15225" y="2163"/>
                  </a:cubicBezTo>
                  <a:cubicBezTo>
                    <a:pt x="16083" y="2163"/>
                    <a:pt x="16940" y="2365"/>
                    <a:pt x="17797" y="2617"/>
                  </a:cubicBezTo>
                  <a:cubicBezTo>
                    <a:pt x="17444" y="1860"/>
                    <a:pt x="17040" y="1155"/>
                    <a:pt x="16637" y="650"/>
                  </a:cubicBezTo>
                  <a:cubicBezTo>
                    <a:pt x="16247" y="182"/>
                    <a:pt x="15216" y="0"/>
                    <a:pt x="138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3"/>
            <p:cNvSpPr/>
            <p:nvPr/>
          </p:nvSpPr>
          <p:spPr>
            <a:xfrm>
              <a:off x="4324012" y="3697379"/>
              <a:ext cx="338773" cy="157667"/>
            </a:xfrm>
            <a:custGeom>
              <a:avLst/>
              <a:gdLst/>
              <a:ahLst/>
              <a:cxnLst/>
              <a:rect l="l" t="t" r="r" b="b"/>
              <a:pathLst>
                <a:path w="14873" h="6922" extrusionOk="0">
                  <a:moveTo>
                    <a:pt x="8037" y="1"/>
                  </a:moveTo>
                  <a:cubicBezTo>
                    <a:pt x="7963" y="1"/>
                    <a:pt x="7889" y="5"/>
                    <a:pt x="7815" y="14"/>
                  </a:cubicBezTo>
                  <a:cubicBezTo>
                    <a:pt x="7462" y="14"/>
                    <a:pt x="7058" y="65"/>
                    <a:pt x="6706" y="115"/>
                  </a:cubicBezTo>
                  <a:cubicBezTo>
                    <a:pt x="5949" y="216"/>
                    <a:pt x="5193" y="317"/>
                    <a:pt x="4437" y="418"/>
                  </a:cubicBezTo>
                  <a:cubicBezTo>
                    <a:pt x="2975" y="670"/>
                    <a:pt x="1462" y="922"/>
                    <a:pt x="0" y="1224"/>
                  </a:cubicBezTo>
                  <a:lnTo>
                    <a:pt x="0" y="1275"/>
                  </a:lnTo>
                  <a:cubicBezTo>
                    <a:pt x="1513" y="1073"/>
                    <a:pt x="2975" y="922"/>
                    <a:pt x="4487" y="771"/>
                  </a:cubicBezTo>
                  <a:cubicBezTo>
                    <a:pt x="5244" y="720"/>
                    <a:pt x="6000" y="619"/>
                    <a:pt x="6706" y="619"/>
                  </a:cubicBezTo>
                  <a:cubicBezTo>
                    <a:pt x="7109" y="569"/>
                    <a:pt x="7462" y="569"/>
                    <a:pt x="7815" y="569"/>
                  </a:cubicBezTo>
                  <a:cubicBezTo>
                    <a:pt x="8168" y="569"/>
                    <a:pt x="8520" y="619"/>
                    <a:pt x="8873" y="720"/>
                  </a:cubicBezTo>
                  <a:cubicBezTo>
                    <a:pt x="10235" y="1174"/>
                    <a:pt x="11293" y="2182"/>
                    <a:pt x="12251" y="3291"/>
                  </a:cubicBezTo>
                  <a:cubicBezTo>
                    <a:pt x="13209" y="4400"/>
                    <a:pt x="13965" y="5661"/>
                    <a:pt x="14772" y="6921"/>
                  </a:cubicBezTo>
                  <a:lnTo>
                    <a:pt x="14873" y="6921"/>
                  </a:lnTo>
                  <a:cubicBezTo>
                    <a:pt x="14469" y="5409"/>
                    <a:pt x="13814" y="3997"/>
                    <a:pt x="12856" y="2787"/>
                  </a:cubicBezTo>
                  <a:cubicBezTo>
                    <a:pt x="11898" y="1577"/>
                    <a:pt x="10587" y="569"/>
                    <a:pt x="9025" y="166"/>
                  </a:cubicBezTo>
                  <a:cubicBezTo>
                    <a:pt x="8695" y="83"/>
                    <a:pt x="8366" y="1"/>
                    <a:pt x="8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3"/>
            <p:cNvSpPr/>
            <p:nvPr/>
          </p:nvSpPr>
          <p:spPr>
            <a:xfrm>
              <a:off x="4256252" y="3495281"/>
              <a:ext cx="489219" cy="248368"/>
            </a:xfrm>
            <a:custGeom>
              <a:avLst/>
              <a:gdLst/>
              <a:ahLst/>
              <a:cxnLst/>
              <a:rect l="l" t="t" r="r" b="b"/>
              <a:pathLst>
                <a:path w="21478" h="10904" extrusionOk="0">
                  <a:moveTo>
                    <a:pt x="7672" y="0"/>
                  </a:moveTo>
                  <a:cubicBezTo>
                    <a:pt x="7260" y="0"/>
                    <a:pt x="6930" y="83"/>
                    <a:pt x="6706" y="266"/>
                  </a:cubicBezTo>
                  <a:cubicBezTo>
                    <a:pt x="4488" y="2081"/>
                    <a:pt x="1" y="10904"/>
                    <a:pt x="1" y="10904"/>
                  </a:cubicBezTo>
                  <a:cubicBezTo>
                    <a:pt x="1" y="10904"/>
                    <a:pt x="4942" y="8585"/>
                    <a:pt x="8168" y="7324"/>
                  </a:cubicBezTo>
                  <a:cubicBezTo>
                    <a:pt x="7563" y="6871"/>
                    <a:pt x="6908" y="6518"/>
                    <a:pt x="6152" y="6215"/>
                  </a:cubicBezTo>
                  <a:cubicBezTo>
                    <a:pt x="6611" y="6172"/>
                    <a:pt x="7071" y="6137"/>
                    <a:pt x="7535" y="6137"/>
                  </a:cubicBezTo>
                  <a:cubicBezTo>
                    <a:pt x="8139" y="6137"/>
                    <a:pt x="8751" y="6195"/>
                    <a:pt x="9378" y="6367"/>
                  </a:cubicBezTo>
                  <a:cubicBezTo>
                    <a:pt x="9630" y="6417"/>
                    <a:pt x="9933" y="6518"/>
                    <a:pt x="10134" y="6619"/>
                  </a:cubicBezTo>
                  <a:cubicBezTo>
                    <a:pt x="10185" y="6619"/>
                    <a:pt x="10235" y="6568"/>
                    <a:pt x="10285" y="6568"/>
                  </a:cubicBezTo>
                  <a:cubicBezTo>
                    <a:pt x="11092" y="6316"/>
                    <a:pt x="12705" y="6266"/>
                    <a:pt x="14419" y="6266"/>
                  </a:cubicBezTo>
                  <a:cubicBezTo>
                    <a:pt x="12857" y="5056"/>
                    <a:pt x="11092" y="3997"/>
                    <a:pt x="9126" y="3443"/>
                  </a:cubicBezTo>
                  <a:lnTo>
                    <a:pt x="9126" y="3443"/>
                  </a:lnTo>
                  <a:cubicBezTo>
                    <a:pt x="11395" y="3543"/>
                    <a:pt x="13613" y="4249"/>
                    <a:pt x="15680" y="5257"/>
                  </a:cubicBezTo>
                  <a:cubicBezTo>
                    <a:pt x="16335" y="5610"/>
                    <a:pt x="16991" y="5963"/>
                    <a:pt x="17646" y="6367"/>
                  </a:cubicBezTo>
                  <a:cubicBezTo>
                    <a:pt x="19763" y="6417"/>
                    <a:pt x="21478" y="6518"/>
                    <a:pt x="21478" y="6518"/>
                  </a:cubicBezTo>
                  <a:cubicBezTo>
                    <a:pt x="21478" y="6518"/>
                    <a:pt x="11335" y="0"/>
                    <a:pt x="7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3"/>
            <p:cNvSpPr/>
            <p:nvPr/>
          </p:nvSpPr>
          <p:spPr>
            <a:xfrm>
              <a:off x="4384871" y="3516350"/>
              <a:ext cx="274471" cy="96395"/>
            </a:xfrm>
            <a:custGeom>
              <a:avLst/>
              <a:gdLst/>
              <a:ahLst/>
              <a:cxnLst/>
              <a:rect l="l" t="t" r="r" b="b"/>
              <a:pathLst>
                <a:path w="12050" h="4232" extrusionOk="0">
                  <a:moveTo>
                    <a:pt x="2326" y="0"/>
                  </a:moveTo>
                  <a:cubicBezTo>
                    <a:pt x="1907" y="0"/>
                    <a:pt x="1496" y="88"/>
                    <a:pt x="1109" y="299"/>
                  </a:cubicBezTo>
                  <a:cubicBezTo>
                    <a:pt x="605" y="652"/>
                    <a:pt x="303" y="1156"/>
                    <a:pt x="0" y="1610"/>
                  </a:cubicBezTo>
                  <a:lnTo>
                    <a:pt x="0" y="1661"/>
                  </a:lnTo>
                  <a:cubicBezTo>
                    <a:pt x="404" y="1308"/>
                    <a:pt x="857" y="854"/>
                    <a:pt x="1311" y="652"/>
                  </a:cubicBezTo>
                  <a:cubicBezTo>
                    <a:pt x="1590" y="478"/>
                    <a:pt x="1941" y="424"/>
                    <a:pt x="2297" y="424"/>
                  </a:cubicBezTo>
                  <a:cubicBezTo>
                    <a:pt x="2457" y="424"/>
                    <a:pt x="2617" y="435"/>
                    <a:pt x="2773" y="451"/>
                  </a:cubicBezTo>
                  <a:cubicBezTo>
                    <a:pt x="3832" y="652"/>
                    <a:pt x="4891" y="1106"/>
                    <a:pt x="5899" y="1509"/>
                  </a:cubicBezTo>
                  <a:cubicBezTo>
                    <a:pt x="7966" y="2417"/>
                    <a:pt x="9932" y="3375"/>
                    <a:pt x="12049" y="4232"/>
                  </a:cubicBezTo>
                  <a:lnTo>
                    <a:pt x="12049" y="4181"/>
                  </a:lnTo>
                  <a:cubicBezTo>
                    <a:pt x="10134" y="3022"/>
                    <a:pt x="8168" y="1963"/>
                    <a:pt x="6101" y="1005"/>
                  </a:cubicBezTo>
                  <a:cubicBezTo>
                    <a:pt x="5092" y="602"/>
                    <a:pt x="4034" y="199"/>
                    <a:pt x="2874" y="47"/>
                  </a:cubicBezTo>
                  <a:cubicBezTo>
                    <a:pt x="2691" y="17"/>
                    <a:pt x="2508"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3"/>
            <p:cNvSpPr/>
            <p:nvPr/>
          </p:nvSpPr>
          <p:spPr>
            <a:xfrm>
              <a:off x="3857822" y="3636155"/>
              <a:ext cx="444415" cy="248732"/>
            </a:xfrm>
            <a:custGeom>
              <a:avLst/>
              <a:gdLst/>
              <a:ahLst/>
              <a:cxnLst/>
              <a:rect l="l" t="t" r="r" b="b"/>
              <a:pathLst>
                <a:path w="19511" h="10920" extrusionOk="0">
                  <a:moveTo>
                    <a:pt x="9705" y="1"/>
                  </a:moveTo>
                  <a:cubicBezTo>
                    <a:pt x="9351" y="1"/>
                    <a:pt x="9052" y="72"/>
                    <a:pt x="8823" y="232"/>
                  </a:cubicBezTo>
                  <a:cubicBezTo>
                    <a:pt x="5495" y="2551"/>
                    <a:pt x="0" y="10920"/>
                    <a:pt x="0" y="10920"/>
                  </a:cubicBezTo>
                  <a:cubicBezTo>
                    <a:pt x="0" y="10920"/>
                    <a:pt x="2319" y="9659"/>
                    <a:pt x="4890" y="8248"/>
                  </a:cubicBezTo>
                  <a:cubicBezTo>
                    <a:pt x="4941" y="8147"/>
                    <a:pt x="4991" y="7996"/>
                    <a:pt x="5042" y="7895"/>
                  </a:cubicBezTo>
                  <a:cubicBezTo>
                    <a:pt x="5495" y="6887"/>
                    <a:pt x="6050" y="5878"/>
                    <a:pt x="6655" y="4971"/>
                  </a:cubicBezTo>
                  <a:lnTo>
                    <a:pt x="6655" y="4971"/>
                  </a:lnTo>
                  <a:cubicBezTo>
                    <a:pt x="6554" y="5778"/>
                    <a:pt x="6554" y="6534"/>
                    <a:pt x="6554" y="7290"/>
                  </a:cubicBezTo>
                  <a:cubicBezTo>
                    <a:pt x="7310" y="6887"/>
                    <a:pt x="8066" y="6433"/>
                    <a:pt x="8772" y="6030"/>
                  </a:cubicBezTo>
                  <a:cubicBezTo>
                    <a:pt x="8823" y="5778"/>
                    <a:pt x="8823" y="5526"/>
                    <a:pt x="8873" y="5324"/>
                  </a:cubicBezTo>
                  <a:cubicBezTo>
                    <a:pt x="9024" y="4769"/>
                    <a:pt x="9176" y="4215"/>
                    <a:pt x="9428" y="3711"/>
                  </a:cubicBezTo>
                  <a:cubicBezTo>
                    <a:pt x="9680" y="3156"/>
                    <a:pt x="10033" y="2702"/>
                    <a:pt x="10436" y="2349"/>
                  </a:cubicBezTo>
                  <a:lnTo>
                    <a:pt x="10436" y="2349"/>
                  </a:lnTo>
                  <a:cubicBezTo>
                    <a:pt x="9881" y="3257"/>
                    <a:pt x="9831" y="4316"/>
                    <a:pt x="9932" y="5324"/>
                  </a:cubicBezTo>
                  <a:cubicBezTo>
                    <a:pt x="10285" y="5122"/>
                    <a:pt x="10587" y="4921"/>
                    <a:pt x="10839" y="4719"/>
                  </a:cubicBezTo>
                  <a:cubicBezTo>
                    <a:pt x="10839" y="4719"/>
                    <a:pt x="15830" y="4820"/>
                    <a:pt x="19511" y="5122"/>
                  </a:cubicBezTo>
                  <a:cubicBezTo>
                    <a:pt x="19511" y="5122"/>
                    <a:pt x="12695" y="1"/>
                    <a:pt x="9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3"/>
            <p:cNvSpPr/>
            <p:nvPr/>
          </p:nvSpPr>
          <p:spPr>
            <a:xfrm>
              <a:off x="4066797" y="3659182"/>
              <a:ext cx="150447" cy="55760"/>
            </a:xfrm>
            <a:custGeom>
              <a:avLst/>
              <a:gdLst/>
              <a:ahLst/>
              <a:cxnLst/>
              <a:rect l="l" t="t" r="r" b="b"/>
              <a:pathLst>
                <a:path w="6605" h="2448" extrusionOk="0">
                  <a:moveTo>
                    <a:pt x="781" y="0"/>
                  </a:moveTo>
                  <a:cubicBezTo>
                    <a:pt x="510" y="0"/>
                    <a:pt x="245" y="45"/>
                    <a:pt x="1" y="179"/>
                  </a:cubicBezTo>
                  <a:lnTo>
                    <a:pt x="1" y="229"/>
                  </a:lnTo>
                  <a:cubicBezTo>
                    <a:pt x="605" y="229"/>
                    <a:pt x="1110" y="431"/>
                    <a:pt x="1664" y="633"/>
                  </a:cubicBezTo>
                  <a:cubicBezTo>
                    <a:pt x="2219" y="834"/>
                    <a:pt x="2773" y="986"/>
                    <a:pt x="3328" y="1187"/>
                  </a:cubicBezTo>
                  <a:cubicBezTo>
                    <a:pt x="4387" y="1540"/>
                    <a:pt x="5496" y="1994"/>
                    <a:pt x="6554" y="2448"/>
                  </a:cubicBezTo>
                  <a:lnTo>
                    <a:pt x="6605" y="2448"/>
                  </a:lnTo>
                  <a:cubicBezTo>
                    <a:pt x="5597" y="1843"/>
                    <a:pt x="4538" y="1288"/>
                    <a:pt x="3479" y="784"/>
                  </a:cubicBezTo>
                  <a:cubicBezTo>
                    <a:pt x="2925" y="532"/>
                    <a:pt x="2370" y="280"/>
                    <a:pt x="1815" y="128"/>
                  </a:cubicBezTo>
                  <a:cubicBezTo>
                    <a:pt x="1478" y="72"/>
                    <a:pt x="1124" y="0"/>
                    <a:pt x="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3"/>
            <p:cNvSpPr/>
            <p:nvPr/>
          </p:nvSpPr>
          <p:spPr>
            <a:xfrm>
              <a:off x="4266593" y="3728697"/>
              <a:ext cx="302032" cy="446716"/>
            </a:xfrm>
            <a:custGeom>
              <a:avLst/>
              <a:gdLst/>
              <a:ahLst/>
              <a:cxnLst/>
              <a:rect l="l" t="t" r="r" b="b"/>
              <a:pathLst>
                <a:path w="13260" h="19612" extrusionOk="0">
                  <a:moveTo>
                    <a:pt x="1" y="0"/>
                  </a:moveTo>
                  <a:lnTo>
                    <a:pt x="1" y="0"/>
                  </a:lnTo>
                  <a:cubicBezTo>
                    <a:pt x="1" y="1"/>
                    <a:pt x="2269" y="6151"/>
                    <a:pt x="3731" y="8117"/>
                  </a:cubicBezTo>
                  <a:cubicBezTo>
                    <a:pt x="3832" y="8218"/>
                    <a:pt x="3933" y="8369"/>
                    <a:pt x="4084" y="8521"/>
                  </a:cubicBezTo>
                  <a:cubicBezTo>
                    <a:pt x="4387" y="7109"/>
                    <a:pt x="4488" y="5647"/>
                    <a:pt x="4336" y="4084"/>
                  </a:cubicBezTo>
                  <a:lnTo>
                    <a:pt x="4336" y="4084"/>
                  </a:lnTo>
                  <a:cubicBezTo>
                    <a:pt x="4992" y="5496"/>
                    <a:pt x="5445" y="7059"/>
                    <a:pt x="5647" y="8672"/>
                  </a:cubicBezTo>
                  <a:cubicBezTo>
                    <a:pt x="5698" y="9327"/>
                    <a:pt x="5698" y="9983"/>
                    <a:pt x="5698" y="10638"/>
                  </a:cubicBezTo>
                  <a:cubicBezTo>
                    <a:pt x="6504" y="11646"/>
                    <a:pt x="7412" y="12856"/>
                    <a:pt x="8369" y="14066"/>
                  </a:cubicBezTo>
                  <a:cubicBezTo>
                    <a:pt x="8420" y="13764"/>
                    <a:pt x="8470" y="13461"/>
                    <a:pt x="8470" y="13159"/>
                  </a:cubicBezTo>
                  <a:cubicBezTo>
                    <a:pt x="8672" y="11545"/>
                    <a:pt x="8722" y="9831"/>
                    <a:pt x="8420" y="8218"/>
                  </a:cubicBezTo>
                  <a:lnTo>
                    <a:pt x="8420" y="8218"/>
                  </a:lnTo>
                  <a:cubicBezTo>
                    <a:pt x="9075" y="9730"/>
                    <a:pt x="9378" y="11445"/>
                    <a:pt x="9529" y="13159"/>
                  </a:cubicBezTo>
                  <a:cubicBezTo>
                    <a:pt x="9630" y="14016"/>
                    <a:pt x="9680" y="14873"/>
                    <a:pt x="9680" y="15730"/>
                  </a:cubicBezTo>
                  <a:lnTo>
                    <a:pt x="9680" y="15780"/>
                  </a:lnTo>
                  <a:cubicBezTo>
                    <a:pt x="11344" y="17898"/>
                    <a:pt x="12705" y="19612"/>
                    <a:pt x="12705" y="19612"/>
                  </a:cubicBezTo>
                  <a:cubicBezTo>
                    <a:pt x="12705" y="19612"/>
                    <a:pt x="13260" y="13713"/>
                    <a:pt x="13108" y="8823"/>
                  </a:cubicBezTo>
                  <a:cubicBezTo>
                    <a:pt x="13008" y="8621"/>
                    <a:pt x="12957" y="8470"/>
                    <a:pt x="12856" y="8268"/>
                  </a:cubicBezTo>
                  <a:cubicBezTo>
                    <a:pt x="12503" y="7512"/>
                    <a:pt x="12100" y="6756"/>
                    <a:pt x="11596" y="6050"/>
                  </a:cubicBezTo>
                  <a:cubicBezTo>
                    <a:pt x="11142" y="5395"/>
                    <a:pt x="10638" y="4689"/>
                    <a:pt x="9932" y="4185"/>
                  </a:cubicBezTo>
                  <a:lnTo>
                    <a:pt x="9932" y="4185"/>
                  </a:lnTo>
                  <a:cubicBezTo>
                    <a:pt x="10739" y="4487"/>
                    <a:pt x="11495" y="4992"/>
                    <a:pt x="12201" y="5546"/>
                  </a:cubicBezTo>
                  <a:cubicBezTo>
                    <a:pt x="12453" y="5748"/>
                    <a:pt x="12705" y="6000"/>
                    <a:pt x="12957" y="6201"/>
                  </a:cubicBezTo>
                  <a:cubicBezTo>
                    <a:pt x="12756" y="4336"/>
                    <a:pt x="12352" y="2874"/>
                    <a:pt x="11697" y="2521"/>
                  </a:cubicBezTo>
                  <a:cubicBezTo>
                    <a:pt x="11294" y="2320"/>
                    <a:pt x="10739" y="2118"/>
                    <a:pt x="10134" y="1916"/>
                  </a:cubicBezTo>
                  <a:lnTo>
                    <a:pt x="8722" y="1815"/>
                  </a:lnTo>
                  <a:cubicBezTo>
                    <a:pt x="7311" y="1715"/>
                    <a:pt x="5950" y="1664"/>
                    <a:pt x="4538" y="1614"/>
                  </a:cubicBezTo>
                  <a:cubicBezTo>
                    <a:pt x="5345" y="1463"/>
                    <a:pt x="6151" y="1261"/>
                    <a:pt x="6958" y="1110"/>
                  </a:cubicBezTo>
                  <a:cubicBezTo>
                    <a:pt x="3631" y="404"/>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3"/>
            <p:cNvSpPr/>
            <p:nvPr/>
          </p:nvSpPr>
          <p:spPr>
            <a:xfrm>
              <a:off x="4282673" y="3735575"/>
              <a:ext cx="226251" cy="192950"/>
            </a:xfrm>
            <a:custGeom>
              <a:avLst/>
              <a:gdLst/>
              <a:ahLst/>
              <a:cxnLst/>
              <a:rect l="l" t="t" r="r" b="b"/>
              <a:pathLst>
                <a:path w="9933" h="8471" extrusionOk="0">
                  <a:moveTo>
                    <a:pt x="0" y="1"/>
                  </a:moveTo>
                  <a:lnTo>
                    <a:pt x="0" y="51"/>
                  </a:lnTo>
                  <a:cubicBezTo>
                    <a:pt x="1009" y="505"/>
                    <a:pt x="1967" y="1060"/>
                    <a:pt x="2874" y="1614"/>
                  </a:cubicBezTo>
                  <a:cubicBezTo>
                    <a:pt x="3832" y="2219"/>
                    <a:pt x="4739" y="2824"/>
                    <a:pt x="5546" y="3580"/>
                  </a:cubicBezTo>
                  <a:cubicBezTo>
                    <a:pt x="6403" y="4286"/>
                    <a:pt x="7109" y="5093"/>
                    <a:pt x="7865" y="5899"/>
                  </a:cubicBezTo>
                  <a:cubicBezTo>
                    <a:pt x="8571" y="6656"/>
                    <a:pt x="9226" y="7513"/>
                    <a:pt x="9882" y="8471"/>
                  </a:cubicBezTo>
                  <a:lnTo>
                    <a:pt x="9932" y="8420"/>
                  </a:lnTo>
                  <a:cubicBezTo>
                    <a:pt x="9680" y="7311"/>
                    <a:pt x="9125" y="6303"/>
                    <a:pt x="8420" y="5395"/>
                  </a:cubicBezTo>
                  <a:cubicBezTo>
                    <a:pt x="7764" y="4437"/>
                    <a:pt x="6857" y="3732"/>
                    <a:pt x="5949" y="3076"/>
                  </a:cubicBezTo>
                  <a:cubicBezTo>
                    <a:pt x="4134" y="1715"/>
                    <a:pt x="2118" y="707"/>
                    <a:pt x="0" y="1"/>
                  </a:cubicBezTo>
                  <a:close/>
                </a:path>
              </a:pathLst>
            </a:custGeom>
            <a:solidFill>
              <a:srgbClr val="E9C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3"/>
            <p:cNvSpPr/>
            <p:nvPr/>
          </p:nvSpPr>
          <p:spPr>
            <a:xfrm>
              <a:off x="4017417" y="3727558"/>
              <a:ext cx="259552" cy="373212"/>
            </a:xfrm>
            <a:custGeom>
              <a:avLst/>
              <a:gdLst/>
              <a:ahLst/>
              <a:cxnLst/>
              <a:rect l="l" t="t" r="r" b="b"/>
              <a:pathLst>
                <a:path w="11395" h="16385" extrusionOk="0">
                  <a:moveTo>
                    <a:pt x="11394" y="0"/>
                  </a:moveTo>
                  <a:lnTo>
                    <a:pt x="11394" y="0"/>
                  </a:lnTo>
                  <a:cubicBezTo>
                    <a:pt x="11394" y="0"/>
                    <a:pt x="3530" y="857"/>
                    <a:pt x="1463" y="1815"/>
                  </a:cubicBezTo>
                  <a:cubicBezTo>
                    <a:pt x="757" y="2117"/>
                    <a:pt x="404" y="3479"/>
                    <a:pt x="253" y="5243"/>
                  </a:cubicBezTo>
                  <a:cubicBezTo>
                    <a:pt x="606" y="4941"/>
                    <a:pt x="959" y="4689"/>
                    <a:pt x="1362" y="4487"/>
                  </a:cubicBezTo>
                  <a:lnTo>
                    <a:pt x="1362" y="4487"/>
                  </a:lnTo>
                  <a:cubicBezTo>
                    <a:pt x="858" y="4991"/>
                    <a:pt x="505" y="5546"/>
                    <a:pt x="202" y="6151"/>
                  </a:cubicBezTo>
                  <a:cubicBezTo>
                    <a:pt x="1" y="10285"/>
                    <a:pt x="555" y="16385"/>
                    <a:pt x="555" y="16385"/>
                  </a:cubicBezTo>
                  <a:cubicBezTo>
                    <a:pt x="555" y="16385"/>
                    <a:pt x="2824" y="13360"/>
                    <a:pt x="4941" y="10486"/>
                  </a:cubicBezTo>
                  <a:cubicBezTo>
                    <a:pt x="4941" y="9680"/>
                    <a:pt x="4941" y="8873"/>
                    <a:pt x="4840" y="8117"/>
                  </a:cubicBezTo>
                  <a:cubicBezTo>
                    <a:pt x="4689" y="7008"/>
                    <a:pt x="4488" y="5899"/>
                    <a:pt x="3681" y="4991"/>
                  </a:cubicBezTo>
                  <a:lnTo>
                    <a:pt x="3681" y="4991"/>
                  </a:lnTo>
                  <a:cubicBezTo>
                    <a:pt x="4639" y="5798"/>
                    <a:pt x="5093" y="6907"/>
                    <a:pt x="5445" y="8066"/>
                  </a:cubicBezTo>
                  <a:cubicBezTo>
                    <a:pt x="5597" y="8470"/>
                    <a:pt x="5698" y="8923"/>
                    <a:pt x="5798" y="9377"/>
                  </a:cubicBezTo>
                  <a:cubicBezTo>
                    <a:pt x="6504" y="8470"/>
                    <a:pt x="7109" y="7613"/>
                    <a:pt x="7613" y="6907"/>
                  </a:cubicBezTo>
                  <a:cubicBezTo>
                    <a:pt x="7512" y="6302"/>
                    <a:pt x="7311" y="5697"/>
                    <a:pt x="7109" y="5092"/>
                  </a:cubicBezTo>
                  <a:cubicBezTo>
                    <a:pt x="6857" y="4386"/>
                    <a:pt x="6504" y="3630"/>
                    <a:pt x="5950" y="3025"/>
                  </a:cubicBezTo>
                  <a:lnTo>
                    <a:pt x="5950" y="3025"/>
                  </a:lnTo>
                  <a:cubicBezTo>
                    <a:pt x="6706" y="3529"/>
                    <a:pt x="7311" y="4134"/>
                    <a:pt x="7916" y="4840"/>
                  </a:cubicBezTo>
                  <a:cubicBezTo>
                    <a:pt x="8117" y="5142"/>
                    <a:pt x="8319" y="5394"/>
                    <a:pt x="8521" y="5697"/>
                  </a:cubicBezTo>
                  <a:cubicBezTo>
                    <a:pt x="8622" y="5596"/>
                    <a:pt x="8672" y="5495"/>
                    <a:pt x="8722" y="5394"/>
                  </a:cubicBezTo>
                  <a:cubicBezTo>
                    <a:pt x="9781" y="3932"/>
                    <a:pt x="11394" y="0"/>
                    <a:pt x="1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3"/>
            <p:cNvSpPr/>
            <p:nvPr/>
          </p:nvSpPr>
          <p:spPr>
            <a:xfrm>
              <a:off x="4053017" y="3736737"/>
              <a:ext cx="197528" cy="229690"/>
            </a:xfrm>
            <a:custGeom>
              <a:avLst/>
              <a:gdLst/>
              <a:ahLst/>
              <a:cxnLst/>
              <a:rect l="l" t="t" r="r" b="b"/>
              <a:pathLst>
                <a:path w="8672" h="10084" extrusionOk="0">
                  <a:moveTo>
                    <a:pt x="8672" y="0"/>
                  </a:moveTo>
                  <a:cubicBezTo>
                    <a:pt x="7411" y="202"/>
                    <a:pt x="6101" y="404"/>
                    <a:pt x="4840" y="706"/>
                  </a:cubicBezTo>
                  <a:cubicBezTo>
                    <a:pt x="4235" y="908"/>
                    <a:pt x="3580" y="1059"/>
                    <a:pt x="2925" y="1261"/>
                  </a:cubicBezTo>
                  <a:cubicBezTo>
                    <a:pt x="2622" y="1412"/>
                    <a:pt x="2320" y="1513"/>
                    <a:pt x="2017" y="1664"/>
                  </a:cubicBezTo>
                  <a:cubicBezTo>
                    <a:pt x="1866" y="1765"/>
                    <a:pt x="1715" y="1866"/>
                    <a:pt x="1563" y="1967"/>
                  </a:cubicBezTo>
                  <a:cubicBezTo>
                    <a:pt x="1412" y="2067"/>
                    <a:pt x="1261" y="2269"/>
                    <a:pt x="1210" y="2370"/>
                  </a:cubicBezTo>
                  <a:cubicBezTo>
                    <a:pt x="656" y="3529"/>
                    <a:pt x="404" y="4689"/>
                    <a:pt x="253" y="5949"/>
                  </a:cubicBezTo>
                  <a:cubicBezTo>
                    <a:pt x="101" y="7210"/>
                    <a:pt x="1" y="8621"/>
                    <a:pt x="152" y="10083"/>
                  </a:cubicBezTo>
                  <a:lnTo>
                    <a:pt x="202" y="10083"/>
                  </a:lnTo>
                  <a:cubicBezTo>
                    <a:pt x="606" y="8621"/>
                    <a:pt x="858" y="7260"/>
                    <a:pt x="1110" y="6000"/>
                  </a:cubicBezTo>
                  <a:cubicBezTo>
                    <a:pt x="1362" y="4790"/>
                    <a:pt x="1463" y="3580"/>
                    <a:pt x="1815" y="2572"/>
                  </a:cubicBezTo>
                  <a:cubicBezTo>
                    <a:pt x="1967" y="2168"/>
                    <a:pt x="2622" y="1916"/>
                    <a:pt x="3177" y="1614"/>
                  </a:cubicBezTo>
                  <a:cubicBezTo>
                    <a:pt x="3782" y="1412"/>
                    <a:pt x="4387" y="1210"/>
                    <a:pt x="4992" y="1009"/>
                  </a:cubicBezTo>
                  <a:cubicBezTo>
                    <a:pt x="6202" y="605"/>
                    <a:pt x="7462" y="303"/>
                    <a:pt x="8672" y="51"/>
                  </a:cubicBezTo>
                  <a:lnTo>
                    <a:pt x="86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4582367" y="4278321"/>
              <a:ext cx="254951" cy="209418"/>
            </a:xfrm>
            <a:custGeom>
              <a:avLst/>
              <a:gdLst/>
              <a:ahLst/>
              <a:cxnLst/>
              <a:rect l="l" t="t" r="r" b="b"/>
              <a:pathLst>
                <a:path w="11193" h="9194" extrusionOk="0">
                  <a:moveTo>
                    <a:pt x="8484" y="0"/>
                  </a:moveTo>
                  <a:cubicBezTo>
                    <a:pt x="5384" y="0"/>
                    <a:pt x="1" y="1278"/>
                    <a:pt x="1" y="1278"/>
                  </a:cubicBezTo>
                  <a:cubicBezTo>
                    <a:pt x="1" y="1278"/>
                    <a:pt x="1009" y="1631"/>
                    <a:pt x="2219" y="2085"/>
                  </a:cubicBezTo>
                  <a:cubicBezTo>
                    <a:pt x="2723" y="1984"/>
                    <a:pt x="3227" y="1883"/>
                    <a:pt x="3731" y="1833"/>
                  </a:cubicBezTo>
                  <a:cubicBezTo>
                    <a:pt x="4277" y="1760"/>
                    <a:pt x="4823" y="1720"/>
                    <a:pt x="5359" y="1720"/>
                  </a:cubicBezTo>
                  <a:cubicBezTo>
                    <a:pt x="6309" y="1720"/>
                    <a:pt x="7229" y="1845"/>
                    <a:pt x="8067" y="2135"/>
                  </a:cubicBezTo>
                  <a:cubicBezTo>
                    <a:pt x="7956" y="2131"/>
                    <a:pt x="7845" y="2129"/>
                    <a:pt x="7734" y="2129"/>
                  </a:cubicBezTo>
                  <a:cubicBezTo>
                    <a:pt x="6526" y="2129"/>
                    <a:pt x="5284" y="2375"/>
                    <a:pt x="4084" y="2791"/>
                  </a:cubicBezTo>
                  <a:cubicBezTo>
                    <a:pt x="5042" y="3194"/>
                    <a:pt x="5950" y="3597"/>
                    <a:pt x="6302" y="3950"/>
                  </a:cubicBezTo>
                  <a:cubicBezTo>
                    <a:pt x="6353" y="3950"/>
                    <a:pt x="6353" y="4001"/>
                    <a:pt x="6353" y="4001"/>
                  </a:cubicBezTo>
                  <a:lnTo>
                    <a:pt x="6857" y="4001"/>
                  </a:lnTo>
                  <a:cubicBezTo>
                    <a:pt x="7613" y="4102"/>
                    <a:pt x="8218" y="4354"/>
                    <a:pt x="8773" y="4706"/>
                  </a:cubicBezTo>
                  <a:cubicBezTo>
                    <a:pt x="8269" y="4706"/>
                    <a:pt x="7714" y="4807"/>
                    <a:pt x="7260" y="4959"/>
                  </a:cubicBezTo>
                  <a:cubicBezTo>
                    <a:pt x="8622" y="6521"/>
                    <a:pt x="10537" y="9193"/>
                    <a:pt x="10537" y="9193"/>
                  </a:cubicBezTo>
                  <a:cubicBezTo>
                    <a:pt x="10537" y="9193"/>
                    <a:pt x="11193" y="2337"/>
                    <a:pt x="10588" y="623"/>
                  </a:cubicBezTo>
                  <a:cubicBezTo>
                    <a:pt x="10427" y="168"/>
                    <a:pt x="9605" y="0"/>
                    <a:pt x="8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4496249" y="4328020"/>
              <a:ext cx="330732" cy="179238"/>
            </a:xfrm>
            <a:custGeom>
              <a:avLst/>
              <a:gdLst/>
              <a:ahLst/>
              <a:cxnLst/>
              <a:rect l="l" t="t" r="r" b="b"/>
              <a:pathLst>
                <a:path w="14520" h="7869" extrusionOk="0">
                  <a:moveTo>
                    <a:pt x="10056" y="1"/>
                  </a:moveTo>
                  <a:cubicBezTo>
                    <a:pt x="6892" y="1"/>
                    <a:pt x="1" y="2524"/>
                    <a:pt x="1" y="2524"/>
                  </a:cubicBezTo>
                  <a:cubicBezTo>
                    <a:pt x="1" y="2524"/>
                    <a:pt x="1967" y="2827"/>
                    <a:pt x="4185" y="3129"/>
                  </a:cubicBezTo>
                  <a:cubicBezTo>
                    <a:pt x="4286" y="3079"/>
                    <a:pt x="4336" y="3029"/>
                    <a:pt x="4437" y="2978"/>
                  </a:cubicBezTo>
                  <a:cubicBezTo>
                    <a:pt x="5193" y="2575"/>
                    <a:pt x="5949" y="2222"/>
                    <a:pt x="6756" y="1920"/>
                  </a:cubicBezTo>
                  <a:lnTo>
                    <a:pt x="6756" y="1920"/>
                  </a:lnTo>
                  <a:cubicBezTo>
                    <a:pt x="6353" y="2373"/>
                    <a:pt x="6000" y="2827"/>
                    <a:pt x="5647" y="3331"/>
                  </a:cubicBezTo>
                  <a:cubicBezTo>
                    <a:pt x="6302" y="3382"/>
                    <a:pt x="6958" y="3482"/>
                    <a:pt x="7563" y="3533"/>
                  </a:cubicBezTo>
                  <a:cubicBezTo>
                    <a:pt x="7714" y="3432"/>
                    <a:pt x="7815" y="3281"/>
                    <a:pt x="7966" y="3129"/>
                  </a:cubicBezTo>
                  <a:cubicBezTo>
                    <a:pt x="8319" y="2877"/>
                    <a:pt x="8672" y="2625"/>
                    <a:pt x="9025" y="2424"/>
                  </a:cubicBezTo>
                  <a:cubicBezTo>
                    <a:pt x="9428" y="2222"/>
                    <a:pt x="9831" y="2071"/>
                    <a:pt x="10285" y="2071"/>
                  </a:cubicBezTo>
                  <a:cubicBezTo>
                    <a:pt x="9479" y="2373"/>
                    <a:pt x="9025" y="2978"/>
                    <a:pt x="8571" y="3634"/>
                  </a:cubicBezTo>
                  <a:cubicBezTo>
                    <a:pt x="8874" y="3634"/>
                    <a:pt x="9176" y="3684"/>
                    <a:pt x="9428" y="3684"/>
                  </a:cubicBezTo>
                  <a:cubicBezTo>
                    <a:pt x="9428" y="3684"/>
                    <a:pt x="12403" y="6003"/>
                    <a:pt x="14520" y="7868"/>
                  </a:cubicBezTo>
                  <a:cubicBezTo>
                    <a:pt x="14520" y="7868"/>
                    <a:pt x="12201" y="105"/>
                    <a:pt x="10235" y="4"/>
                  </a:cubicBezTo>
                  <a:cubicBezTo>
                    <a:pt x="10177" y="2"/>
                    <a:pt x="10117" y="1"/>
                    <a:pt x="10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3"/>
            <p:cNvSpPr/>
            <p:nvPr/>
          </p:nvSpPr>
          <p:spPr>
            <a:xfrm>
              <a:off x="4806283" y="4471627"/>
              <a:ext cx="246910" cy="376675"/>
            </a:xfrm>
            <a:custGeom>
              <a:avLst/>
              <a:gdLst/>
              <a:ahLst/>
              <a:cxnLst/>
              <a:rect l="l" t="t" r="r" b="b"/>
              <a:pathLst>
                <a:path w="10840" h="16537" extrusionOk="0">
                  <a:moveTo>
                    <a:pt x="1" y="1"/>
                  </a:moveTo>
                  <a:lnTo>
                    <a:pt x="1" y="1"/>
                  </a:lnTo>
                  <a:cubicBezTo>
                    <a:pt x="1664" y="3630"/>
                    <a:pt x="5798" y="6403"/>
                    <a:pt x="5798" y="6403"/>
                  </a:cubicBezTo>
                  <a:cubicBezTo>
                    <a:pt x="5798" y="6554"/>
                    <a:pt x="5798" y="6706"/>
                    <a:pt x="5849" y="6857"/>
                  </a:cubicBezTo>
                  <a:cubicBezTo>
                    <a:pt x="6202" y="6202"/>
                    <a:pt x="6504" y="5496"/>
                    <a:pt x="6655" y="4740"/>
                  </a:cubicBezTo>
                  <a:lnTo>
                    <a:pt x="6655" y="4740"/>
                  </a:lnTo>
                  <a:cubicBezTo>
                    <a:pt x="6655" y="5849"/>
                    <a:pt x="6353" y="6907"/>
                    <a:pt x="5949" y="7966"/>
                  </a:cubicBezTo>
                  <a:cubicBezTo>
                    <a:pt x="6101" y="8823"/>
                    <a:pt x="6252" y="9831"/>
                    <a:pt x="6403" y="10789"/>
                  </a:cubicBezTo>
                  <a:cubicBezTo>
                    <a:pt x="7059" y="9882"/>
                    <a:pt x="7613" y="8873"/>
                    <a:pt x="8016" y="7815"/>
                  </a:cubicBezTo>
                  <a:lnTo>
                    <a:pt x="8016" y="7815"/>
                  </a:lnTo>
                  <a:cubicBezTo>
                    <a:pt x="7865" y="9378"/>
                    <a:pt x="7311" y="10940"/>
                    <a:pt x="6655" y="12402"/>
                  </a:cubicBezTo>
                  <a:cubicBezTo>
                    <a:pt x="7059" y="14621"/>
                    <a:pt x="7462" y="16536"/>
                    <a:pt x="7462" y="16536"/>
                  </a:cubicBezTo>
                  <a:cubicBezTo>
                    <a:pt x="7462" y="16536"/>
                    <a:pt x="9529" y="12604"/>
                    <a:pt x="10436" y="9327"/>
                  </a:cubicBezTo>
                  <a:cubicBezTo>
                    <a:pt x="10235" y="8420"/>
                    <a:pt x="9882" y="7563"/>
                    <a:pt x="9277" y="6807"/>
                  </a:cubicBezTo>
                  <a:lnTo>
                    <a:pt x="9277" y="6807"/>
                  </a:lnTo>
                  <a:cubicBezTo>
                    <a:pt x="9831" y="7210"/>
                    <a:pt x="10285" y="7714"/>
                    <a:pt x="10638" y="8269"/>
                  </a:cubicBezTo>
                  <a:cubicBezTo>
                    <a:pt x="10789" y="7664"/>
                    <a:pt x="10840" y="7059"/>
                    <a:pt x="10840" y="6554"/>
                  </a:cubicBezTo>
                  <a:cubicBezTo>
                    <a:pt x="10739" y="4437"/>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3"/>
            <p:cNvSpPr/>
            <p:nvPr/>
          </p:nvSpPr>
          <p:spPr>
            <a:xfrm>
              <a:off x="4784463" y="4476228"/>
              <a:ext cx="173429" cy="403074"/>
            </a:xfrm>
            <a:custGeom>
              <a:avLst/>
              <a:gdLst/>
              <a:ahLst/>
              <a:cxnLst/>
              <a:rect l="l" t="t" r="r" b="b"/>
              <a:pathLst>
                <a:path w="7614" h="17696" extrusionOk="0">
                  <a:moveTo>
                    <a:pt x="1412" y="0"/>
                  </a:moveTo>
                  <a:cubicBezTo>
                    <a:pt x="1412" y="0"/>
                    <a:pt x="1" y="4739"/>
                    <a:pt x="1" y="6605"/>
                  </a:cubicBezTo>
                  <a:cubicBezTo>
                    <a:pt x="1" y="6756"/>
                    <a:pt x="1" y="6907"/>
                    <a:pt x="1" y="7058"/>
                  </a:cubicBezTo>
                  <a:cubicBezTo>
                    <a:pt x="858" y="6352"/>
                    <a:pt x="1614" y="5445"/>
                    <a:pt x="2168" y="4437"/>
                  </a:cubicBezTo>
                  <a:lnTo>
                    <a:pt x="2168" y="4437"/>
                  </a:lnTo>
                  <a:cubicBezTo>
                    <a:pt x="1967" y="5596"/>
                    <a:pt x="1513" y="6756"/>
                    <a:pt x="908" y="7814"/>
                  </a:cubicBezTo>
                  <a:cubicBezTo>
                    <a:pt x="656" y="8268"/>
                    <a:pt x="354" y="8671"/>
                    <a:pt x="51" y="9024"/>
                  </a:cubicBezTo>
                  <a:cubicBezTo>
                    <a:pt x="51" y="10033"/>
                    <a:pt x="101" y="11192"/>
                    <a:pt x="152" y="12352"/>
                  </a:cubicBezTo>
                  <a:cubicBezTo>
                    <a:pt x="303" y="12200"/>
                    <a:pt x="454" y="12049"/>
                    <a:pt x="606" y="11848"/>
                  </a:cubicBezTo>
                  <a:cubicBezTo>
                    <a:pt x="1463" y="10940"/>
                    <a:pt x="2269" y="9932"/>
                    <a:pt x="2824" y="8823"/>
                  </a:cubicBezTo>
                  <a:lnTo>
                    <a:pt x="2824" y="8823"/>
                  </a:lnTo>
                  <a:cubicBezTo>
                    <a:pt x="2521" y="10033"/>
                    <a:pt x="1916" y="11243"/>
                    <a:pt x="1261" y="12352"/>
                  </a:cubicBezTo>
                  <a:cubicBezTo>
                    <a:pt x="908" y="12906"/>
                    <a:pt x="555" y="13461"/>
                    <a:pt x="202" y="13965"/>
                  </a:cubicBezTo>
                  <a:lnTo>
                    <a:pt x="152" y="13965"/>
                  </a:lnTo>
                  <a:cubicBezTo>
                    <a:pt x="202" y="16032"/>
                    <a:pt x="253" y="17696"/>
                    <a:pt x="253" y="17696"/>
                  </a:cubicBezTo>
                  <a:cubicBezTo>
                    <a:pt x="253" y="17696"/>
                    <a:pt x="3278" y="14368"/>
                    <a:pt x="5395" y="11293"/>
                  </a:cubicBezTo>
                  <a:lnTo>
                    <a:pt x="5496" y="10839"/>
                  </a:lnTo>
                  <a:cubicBezTo>
                    <a:pt x="5597" y="10234"/>
                    <a:pt x="5697" y="9579"/>
                    <a:pt x="5748" y="8924"/>
                  </a:cubicBezTo>
                  <a:cubicBezTo>
                    <a:pt x="5748" y="8319"/>
                    <a:pt x="5748" y="7663"/>
                    <a:pt x="5597" y="7008"/>
                  </a:cubicBezTo>
                  <a:lnTo>
                    <a:pt x="5597" y="7008"/>
                  </a:lnTo>
                  <a:cubicBezTo>
                    <a:pt x="5950" y="7562"/>
                    <a:pt x="6151" y="8218"/>
                    <a:pt x="6302" y="8873"/>
                  </a:cubicBezTo>
                  <a:cubicBezTo>
                    <a:pt x="6403" y="9125"/>
                    <a:pt x="6454" y="9377"/>
                    <a:pt x="6454" y="9629"/>
                  </a:cubicBezTo>
                  <a:cubicBezTo>
                    <a:pt x="7210" y="8369"/>
                    <a:pt x="7613" y="7361"/>
                    <a:pt x="7361" y="6806"/>
                  </a:cubicBezTo>
                  <a:cubicBezTo>
                    <a:pt x="7260" y="6504"/>
                    <a:pt x="7008" y="6151"/>
                    <a:pt x="6706" y="5747"/>
                  </a:cubicBezTo>
                  <a:lnTo>
                    <a:pt x="5899" y="5042"/>
                  </a:lnTo>
                  <a:cubicBezTo>
                    <a:pt x="5093" y="4386"/>
                    <a:pt x="4286" y="3680"/>
                    <a:pt x="3429" y="3025"/>
                  </a:cubicBezTo>
                  <a:lnTo>
                    <a:pt x="3429" y="3025"/>
                  </a:lnTo>
                  <a:cubicBezTo>
                    <a:pt x="3983" y="3277"/>
                    <a:pt x="4588" y="3580"/>
                    <a:pt x="5143" y="3832"/>
                  </a:cubicBezTo>
                  <a:cubicBezTo>
                    <a:pt x="3429" y="1916"/>
                    <a:pt x="1412"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4822363" y="4487707"/>
              <a:ext cx="62024" cy="219349"/>
            </a:xfrm>
            <a:custGeom>
              <a:avLst/>
              <a:gdLst/>
              <a:ahLst/>
              <a:cxnLst/>
              <a:rect l="l" t="t" r="r" b="b"/>
              <a:pathLst>
                <a:path w="2723" h="9630" extrusionOk="0">
                  <a:moveTo>
                    <a:pt x="0" y="0"/>
                  </a:moveTo>
                  <a:cubicBezTo>
                    <a:pt x="404" y="757"/>
                    <a:pt x="757" y="1513"/>
                    <a:pt x="1059" y="2319"/>
                  </a:cubicBezTo>
                  <a:cubicBezTo>
                    <a:pt x="1362" y="3076"/>
                    <a:pt x="1614" y="3882"/>
                    <a:pt x="1815" y="4689"/>
                  </a:cubicBezTo>
                  <a:cubicBezTo>
                    <a:pt x="2017" y="5496"/>
                    <a:pt x="2067" y="6302"/>
                    <a:pt x="2168" y="7109"/>
                  </a:cubicBezTo>
                  <a:cubicBezTo>
                    <a:pt x="2219" y="7966"/>
                    <a:pt x="2219" y="8772"/>
                    <a:pt x="2219" y="9630"/>
                  </a:cubicBezTo>
                  <a:lnTo>
                    <a:pt x="2269" y="9630"/>
                  </a:lnTo>
                  <a:cubicBezTo>
                    <a:pt x="2622" y="8823"/>
                    <a:pt x="2723" y="7966"/>
                    <a:pt x="2723" y="7109"/>
                  </a:cubicBezTo>
                  <a:cubicBezTo>
                    <a:pt x="2723" y="6201"/>
                    <a:pt x="2521" y="5395"/>
                    <a:pt x="2269" y="4538"/>
                  </a:cubicBezTo>
                  <a:cubicBezTo>
                    <a:pt x="1765" y="2924"/>
                    <a:pt x="1009" y="1362"/>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4546767" y="4442564"/>
              <a:ext cx="279072" cy="215112"/>
            </a:xfrm>
            <a:custGeom>
              <a:avLst/>
              <a:gdLst/>
              <a:ahLst/>
              <a:cxnLst/>
              <a:rect l="l" t="t" r="r" b="b"/>
              <a:pathLst>
                <a:path w="12252" h="9444" extrusionOk="0">
                  <a:moveTo>
                    <a:pt x="5000" y="1"/>
                  </a:moveTo>
                  <a:cubicBezTo>
                    <a:pt x="4886" y="1"/>
                    <a:pt x="4782" y="6"/>
                    <a:pt x="4689" y="16"/>
                  </a:cubicBezTo>
                  <a:cubicBezTo>
                    <a:pt x="4135" y="67"/>
                    <a:pt x="3429" y="1075"/>
                    <a:pt x="2774" y="2436"/>
                  </a:cubicBezTo>
                  <a:cubicBezTo>
                    <a:pt x="3076" y="2335"/>
                    <a:pt x="3379" y="2234"/>
                    <a:pt x="3681" y="2184"/>
                  </a:cubicBezTo>
                  <a:lnTo>
                    <a:pt x="3681" y="2184"/>
                  </a:lnTo>
                  <a:cubicBezTo>
                    <a:pt x="3227" y="2436"/>
                    <a:pt x="2824" y="2739"/>
                    <a:pt x="2421" y="3091"/>
                  </a:cubicBezTo>
                  <a:cubicBezTo>
                    <a:pt x="1160" y="5864"/>
                    <a:pt x="1" y="9444"/>
                    <a:pt x="1" y="9444"/>
                  </a:cubicBezTo>
                  <a:cubicBezTo>
                    <a:pt x="1" y="9444"/>
                    <a:pt x="1866" y="8435"/>
                    <a:pt x="3832" y="7326"/>
                  </a:cubicBezTo>
                  <a:cubicBezTo>
                    <a:pt x="4084" y="6873"/>
                    <a:pt x="4336" y="6368"/>
                    <a:pt x="4538" y="5814"/>
                  </a:cubicBezTo>
                  <a:cubicBezTo>
                    <a:pt x="4841" y="5007"/>
                    <a:pt x="5093" y="4150"/>
                    <a:pt x="4941" y="3293"/>
                  </a:cubicBezTo>
                  <a:lnTo>
                    <a:pt x="4941" y="3293"/>
                  </a:lnTo>
                  <a:cubicBezTo>
                    <a:pt x="5244" y="4150"/>
                    <a:pt x="5093" y="5058"/>
                    <a:pt x="4891" y="5915"/>
                  </a:cubicBezTo>
                  <a:cubicBezTo>
                    <a:pt x="4841" y="6268"/>
                    <a:pt x="4740" y="6570"/>
                    <a:pt x="4639" y="6873"/>
                  </a:cubicBezTo>
                  <a:cubicBezTo>
                    <a:pt x="5345" y="6520"/>
                    <a:pt x="6000" y="6116"/>
                    <a:pt x="6605" y="5814"/>
                  </a:cubicBezTo>
                  <a:cubicBezTo>
                    <a:pt x="6756" y="5360"/>
                    <a:pt x="6908" y="4856"/>
                    <a:pt x="7008" y="4402"/>
                  </a:cubicBezTo>
                  <a:cubicBezTo>
                    <a:pt x="7109" y="3747"/>
                    <a:pt x="7210" y="3091"/>
                    <a:pt x="7160" y="2436"/>
                  </a:cubicBezTo>
                  <a:lnTo>
                    <a:pt x="7160" y="2436"/>
                  </a:lnTo>
                  <a:cubicBezTo>
                    <a:pt x="7412" y="3041"/>
                    <a:pt x="7513" y="3747"/>
                    <a:pt x="7563" y="4402"/>
                  </a:cubicBezTo>
                  <a:cubicBezTo>
                    <a:pt x="7613" y="4654"/>
                    <a:pt x="7613" y="4957"/>
                    <a:pt x="7613" y="5209"/>
                  </a:cubicBezTo>
                  <a:cubicBezTo>
                    <a:pt x="7714" y="5158"/>
                    <a:pt x="7815" y="5108"/>
                    <a:pt x="7865" y="5108"/>
                  </a:cubicBezTo>
                  <a:cubicBezTo>
                    <a:pt x="9176" y="4301"/>
                    <a:pt x="12252" y="1629"/>
                    <a:pt x="12252" y="1629"/>
                  </a:cubicBezTo>
                  <a:cubicBezTo>
                    <a:pt x="12252" y="1629"/>
                    <a:pt x="7048" y="1"/>
                    <a:pt x="5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3"/>
            <p:cNvSpPr/>
            <p:nvPr/>
          </p:nvSpPr>
          <p:spPr>
            <a:xfrm>
              <a:off x="4592707" y="4462448"/>
              <a:ext cx="210170" cy="127487"/>
            </a:xfrm>
            <a:custGeom>
              <a:avLst/>
              <a:gdLst/>
              <a:ahLst/>
              <a:cxnLst/>
              <a:rect l="l" t="t" r="r" b="b"/>
              <a:pathLst>
                <a:path w="9227" h="5597" extrusionOk="0">
                  <a:moveTo>
                    <a:pt x="4739" y="0"/>
                  </a:moveTo>
                  <a:cubicBezTo>
                    <a:pt x="4487" y="0"/>
                    <a:pt x="4235" y="0"/>
                    <a:pt x="3983" y="51"/>
                  </a:cubicBezTo>
                  <a:cubicBezTo>
                    <a:pt x="3832" y="51"/>
                    <a:pt x="3681" y="101"/>
                    <a:pt x="3580" y="151"/>
                  </a:cubicBezTo>
                  <a:cubicBezTo>
                    <a:pt x="3429" y="202"/>
                    <a:pt x="3277" y="303"/>
                    <a:pt x="3177" y="353"/>
                  </a:cubicBezTo>
                  <a:cubicBezTo>
                    <a:pt x="2370" y="1109"/>
                    <a:pt x="1815" y="1966"/>
                    <a:pt x="1311" y="2823"/>
                  </a:cubicBezTo>
                  <a:cubicBezTo>
                    <a:pt x="807" y="3731"/>
                    <a:pt x="353" y="4588"/>
                    <a:pt x="0" y="5546"/>
                  </a:cubicBezTo>
                  <a:lnTo>
                    <a:pt x="51" y="5596"/>
                  </a:lnTo>
                  <a:cubicBezTo>
                    <a:pt x="706" y="4790"/>
                    <a:pt x="1261" y="3933"/>
                    <a:pt x="1815" y="3126"/>
                  </a:cubicBezTo>
                  <a:cubicBezTo>
                    <a:pt x="2370" y="2319"/>
                    <a:pt x="2874" y="1412"/>
                    <a:pt x="3479" y="756"/>
                  </a:cubicBezTo>
                  <a:cubicBezTo>
                    <a:pt x="3731" y="454"/>
                    <a:pt x="4286" y="404"/>
                    <a:pt x="4739" y="353"/>
                  </a:cubicBezTo>
                  <a:cubicBezTo>
                    <a:pt x="5244" y="353"/>
                    <a:pt x="5748" y="353"/>
                    <a:pt x="6252" y="404"/>
                  </a:cubicBezTo>
                  <a:cubicBezTo>
                    <a:pt x="7210" y="454"/>
                    <a:pt x="8218" y="605"/>
                    <a:pt x="9226" y="756"/>
                  </a:cubicBezTo>
                  <a:lnTo>
                    <a:pt x="9226" y="706"/>
                  </a:lnTo>
                  <a:cubicBezTo>
                    <a:pt x="8268" y="454"/>
                    <a:pt x="7260" y="252"/>
                    <a:pt x="6252" y="101"/>
                  </a:cubicBezTo>
                  <a:cubicBezTo>
                    <a:pt x="5748" y="51"/>
                    <a:pt x="5244" y="0"/>
                    <a:pt x="4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3"/>
            <p:cNvSpPr/>
            <p:nvPr/>
          </p:nvSpPr>
          <p:spPr>
            <a:xfrm>
              <a:off x="4658167" y="4286748"/>
              <a:ext cx="160788" cy="143568"/>
            </a:xfrm>
            <a:custGeom>
              <a:avLst/>
              <a:gdLst/>
              <a:ahLst/>
              <a:cxnLst/>
              <a:rect l="l" t="t" r="r" b="b"/>
              <a:pathLst>
                <a:path w="7059" h="6303" extrusionOk="0">
                  <a:moveTo>
                    <a:pt x="4689" y="1"/>
                  </a:moveTo>
                  <a:cubicBezTo>
                    <a:pt x="4134" y="51"/>
                    <a:pt x="3630" y="51"/>
                    <a:pt x="3075" y="102"/>
                  </a:cubicBezTo>
                  <a:cubicBezTo>
                    <a:pt x="2067" y="203"/>
                    <a:pt x="1008" y="354"/>
                    <a:pt x="0" y="505"/>
                  </a:cubicBezTo>
                  <a:cubicBezTo>
                    <a:pt x="1008" y="404"/>
                    <a:pt x="2067" y="354"/>
                    <a:pt x="3126" y="303"/>
                  </a:cubicBezTo>
                  <a:cubicBezTo>
                    <a:pt x="3630" y="278"/>
                    <a:pt x="4147" y="240"/>
                    <a:pt x="4657" y="240"/>
                  </a:cubicBezTo>
                  <a:cubicBezTo>
                    <a:pt x="5168" y="240"/>
                    <a:pt x="5672" y="278"/>
                    <a:pt x="6151" y="404"/>
                  </a:cubicBezTo>
                  <a:cubicBezTo>
                    <a:pt x="6251" y="404"/>
                    <a:pt x="6302" y="404"/>
                    <a:pt x="6302" y="455"/>
                  </a:cubicBezTo>
                  <a:cubicBezTo>
                    <a:pt x="6302" y="440"/>
                    <a:pt x="6306" y="434"/>
                    <a:pt x="6312" y="434"/>
                  </a:cubicBezTo>
                  <a:cubicBezTo>
                    <a:pt x="6327" y="434"/>
                    <a:pt x="6352" y="469"/>
                    <a:pt x="6352" y="505"/>
                  </a:cubicBezTo>
                  <a:cubicBezTo>
                    <a:pt x="6352" y="488"/>
                    <a:pt x="6358" y="483"/>
                    <a:pt x="6365" y="483"/>
                  </a:cubicBezTo>
                  <a:cubicBezTo>
                    <a:pt x="6380" y="483"/>
                    <a:pt x="6403" y="505"/>
                    <a:pt x="6403" y="505"/>
                  </a:cubicBezTo>
                  <a:cubicBezTo>
                    <a:pt x="6453" y="606"/>
                    <a:pt x="6453" y="757"/>
                    <a:pt x="6504" y="858"/>
                  </a:cubicBezTo>
                  <a:cubicBezTo>
                    <a:pt x="6554" y="1110"/>
                    <a:pt x="6554" y="1362"/>
                    <a:pt x="6554" y="1614"/>
                  </a:cubicBezTo>
                  <a:lnTo>
                    <a:pt x="6655" y="3177"/>
                  </a:lnTo>
                  <a:cubicBezTo>
                    <a:pt x="6705" y="4185"/>
                    <a:pt x="6756" y="5244"/>
                    <a:pt x="6806" y="6303"/>
                  </a:cubicBezTo>
                  <a:lnTo>
                    <a:pt x="6856" y="6303"/>
                  </a:lnTo>
                  <a:cubicBezTo>
                    <a:pt x="7008" y="5244"/>
                    <a:pt x="7058" y="4185"/>
                    <a:pt x="7058" y="3177"/>
                  </a:cubicBezTo>
                  <a:cubicBezTo>
                    <a:pt x="7058" y="2622"/>
                    <a:pt x="7008" y="2118"/>
                    <a:pt x="6957" y="1564"/>
                  </a:cubicBezTo>
                  <a:cubicBezTo>
                    <a:pt x="6907" y="1312"/>
                    <a:pt x="6856" y="1060"/>
                    <a:pt x="6806" y="807"/>
                  </a:cubicBezTo>
                  <a:cubicBezTo>
                    <a:pt x="6756" y="656"/>
                    <a:pt x="6756" y="555"/>
                    <a:pt x="6655" y="404"/>
                  </a:cubicBezTo>
                  <a:cubicBezTo>
                    <a:pt x="6655" y="354"/>
                    <a:pt x="6655" y="303"/>
                    <a:pt x="6604" y="253"/>
                  </a:cubicBezTo>
                  <a:cubicBezTo>
                    <a:pt x="6554" y="253"/>
                    <a:pt x="6554" y="253"/>
                    <a:pt x="6504" y="203"/>
                  </a:cubicBezTo>
                  <a:cubicBezTo>
                    <a:pt x="6403" y="152"/>
                    <a:pt x="6352" y="102"/>
                    <a:pt x="6251" y="102"/>
                  </a:cubicBezTo>
                  <a:cubicBezTo>
                    <a:pt x="5697" y="1"/>
                    <a:pt x="5193" y="1"/>
                    <a:pt x="4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3"/>
            <p:cNvSpPr/>
            <p:nvPr/>
          </p:nvSpPr>
          <p:spPr>
            <a:xfrm>
              <a:off x="4723604" y="4345307"/>
              <a:ext cx="68925" cy="99948"/>
            </a:xfrm>
            <a:custGeom>
              <a:avLst/>
              <a:gdLst/>
              <a:ahLst/>
              <a:cxnLst/>
              <a:rect l="l" t="t" r="r" b="b"/>
              <a:pathLst>
                <a:path w="3026" h="4388" extrusionOk="0">
                  <a:moveTo>
                    <a:pt x="51" y="1"/>
                  </a:moveTo>
                  <a:lnTo>
                    <a:pt x="1" y="51"/>
                  </a:lnTo>
                  <a:cubicBezTo>
                    <a:pt x="354" y="303"/>
                    <a:pt x="606" y="707"/>
                    <a:pt x="858" y="1060"/>
                  </a:cubicBezTo>
                  <a:cubicBezTo>
                    <a:pt x="1059" y="1413"/>
                    <a:pt x="1362" y="1765"/>
                    <a:pt x="1614" y="2118"/>
                  </a:cubicBezTo>
                  <a:cubicBezTo>
                    <a:pt x="2068" y="2875"/>
                    <a:pt x="2572" y="3631"/>
                    <a:pt x="2975" y="4387"/>
                  </a:cubicBezTo>
                  <a:lnTo>
                    <a:pt x="3026" y="4387"/>
                  </a:lnTo>
                  <a:cubicBezTo>
                    <a:pt x="2673" y="3530"/>
                    <a:pt x="2320" y="2723"/>
                    <a:pt x="1866" y="1967"/>
                  </a:cubicBezTo>
                  <a:cubicBezTo>
                    <a:pt x="1664" y="1564"/>
                    <a:pt x="1463" y="1161"/>
                    <a:pt x="1160" y="808"/>
                  </a:cubicBezTo>
                  <a:cubicBezTo>
                    <a:pt x="858" y="505"/>
                    <a:pt x="505" y="102"/>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4862042" y="4510250"/>
              <a:ext cx="153113" cy="218901"/>
            </a:xfrm>
            <a:custGeom>
              <a:avLst/>
              <a:gdLst/>
              <a:ahLst/>
              <a:cxnLst/>
              <a:rect l="l" t="t" r="r" b="b"/>
              <a:pathLst>
                <a:path w="7159" h="10235" extrusionOk="0">
                  <a:moveTo>
                    <a:pt x="51" y="1"/>
                  </a:moveTo>
                  <a:lnTo>
                    <a:pt x="0" y="51"/>
                  </a:lnTo>
                  <a:cubicBezTo>
                    <a:pt x="1008" y="605"/>
                    <a:pt x="2017" y="1210"/>
                    <a:pt x="2975" y="1765"/>
                  </a:cubicBezTo>
                  <a:cubicBezTo>
                    <a:pt x="3479" y="2067"/>
                    <a:pt x="3932" y="2370"/>
                    <a:pt x="4437" y="2672"/>
                  </a:cubicBezTo>
                  <a:cubicBezTo>
                    <a:pt x="4638" y="2824"/>
                    <a:pt x="4890" y="3025"/>
                    <a:pt x="5142" y="3177"/>
                  </a:cubicBezTo>
                  <a:cubicBezTo>
                    <a:pt x="5344" y="3328"/>
                    <a:pt x="5495" y="3530"/>
                    <a:pt x="5647" y="3731"/>
                  </a:cubicBezTo>
                  <a:cubicBezTo>
                    <a:pt x="6302" y="4639"/>
                    <a:pt x="6504" y="5748"/>
                    <a:pt x="6554" y="6806"/>
                  </a:cubicBezTo>
                  <a:cubicBezTo>
                    <a:pt x="6655" y="7916"/>
                    <a:pt x="6554" y="9075"/>
                    <a:pt x="6453" y="10184"/>
                  </a:cubicBezTo>
                  <a:lnTo>
                    <a:pt x="6504" y="10235"/>
                  </a:lnTo>
                  <a:cubicBezTo>
                    <a:pt x="6957" y="9176"/>
                    <a:pt x="7159" y="8016"/>
                    <a:pt x="7159" y="6806"/>
                  </a:cubicBezTo>
                  <a:cubicBezTo>
                    <a:pt x="7159" y="5647"/>
                    <a:pt x="6806" y="4387"/>
                    <a:pt x="6050" y="3479"/>
                  </a:cubicBezTo>
                  <a:cubicBezTo>
                    <a:pt x="5848" y="3227"/>
                    <a:pt x="5596" y="3025"/>
                    <a:pt x="5344" y="2824"/>
                  </a:cubicBezTo>
                  <a:cubicBezTo>
                    <a:pt x="5092" y="2672"/>
                    <a:pt x="4840" y="2521"/>
                    <a:pt x="4638" y="2370"/>
                  </a:cubicBezTo>
                  <a:cubicBezTo>
                    <a:pt x="4134" y="2118"/>
                    <a:pt x="3630" y="1815"/>
                    <a:pt x="3126" y="1563"/>
                  </a:cubicBezTo>
                  <a:cubicBezTo>
                    <a:pt x="2118" y="1009"/>
                    <a:pt x="1059" y="505"/>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3"/>
            <p:cNvSpPr/>
            <p:nvPr/>
          </p:nvSpPr>
          <p:spPr>
            <a:xfrm rot="-4263913">
              <a:off x="2188997" y="3036720"/>
              <a:ext cx="130484" cy="235077"/>
            </a:xfrm>
            <a:custGeom>
              <a:avLst/>
              <a:gdLst/>
              <a:ahLst/>
              <a:cxnLst/>
              <a:rect l="l" t="t" r="r" b="b"/>
              <a:pathLst>
                <a:path w="6101" h="10991" extrusionOk="0">
                  <a:moveTo>
                    <a:pt x="51" y="0"/>
                  </a:moveTo>
                  <a:lnTo>
                    <a:pt x="1" y="101"/>
                  </a:lnTo>
                  <a:cubicBezTo>
                    <a:pt x="1110" y="1261"/>
                    <a:pt x="2169" y="2168"/>
                    <a:pt x="3127" y="3076"/>
                  </a:cubicBezTo>
                  <a:cubicBezTo>
                    <a:pt x="3984" y="3882"/>
                    <a:pt x="4891" y="4538"/>
                    <a:pt x="5496" y="5294"/>
                  </a:cubicBezTo>
                  <a:cubicBezTo>
                    <a:pt x="5748" y="5596"/>
                    <a:pt x="5698" y="6201"/>
                    <a:pt x="5698" y="6705"/>
                  </a:cubicBezTo>
                  <a:cubicBezTo>
                    <a:pt x="5647" y="7210"/>
                    <a:pt x="5546" y="7714"/>
                    <a:pt x="5446" y="8218"/>
                  </a:cubicBezTo>
                  <a:cubicBezTo>
                    <a:pt x="5244" y="9176"/>
                    <a:pt x="5042" y="10083"/>
                    <a:pt x="4790" y="10940"/>
                  </a:cubicBezTo>
                  <a:lnTo>
                    <a:pt x="4790" y="10991"/>
                  </a:lnTo>
                  <a:cubicBezTo>
                    <a:pt x="5143" y="10083"/>
                    <a:pt x="5446" y="9226"/>
                    <a:pt x="5698" y="8218"/>
                  </a:cubicBezTo>
                  <a:cubicBezTo>
                    <a:pt x="5798" y="7764"/>
                    <a:pt x="5950" y="7210"/>
                    <a:pt x="6000" y="6705"/>
                  </a:cubicBezTo>
                  <a:cubicBezTo>
                    <a:pt x="6051" y="6403"/>
                    <a:pt x="6101" y="6151"/>
                    <a:pt x="6101" y="5848"/>
                  </a:cubicBezTo>
                  <a:cubicBezTo>
                    <a:pt x="6101" y="5697"/>
                    <a:pt x="6101" y="5546"/>
                    <a:pt x="6051" y="5395"/>
                  </a:cubicBezTo>
                  <a:cubicBezTo>
                    <a:pt x="6051" y="5243"/>
                    <a:pt x="5950" y="5042"/>
                    <a:pt x="5899" y="4941"/>
                  </a:cubicBezTo>
                  <a:cubicBezTo>
                    <a:pt x="5244" y="3983"/>
                    <a:pt x="4488" y="3227"/>
                    <a:pt x="3530" y="2420"/>
                  </a:cubicBezTo>
                  <a:cubicBezTo>
                    <a:pt x="2522" y="1614"/>
                    <a:pt x="1362" y="756"/>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3"/>
            <p:cNvSpPr/>
            <p:nvPr/>
          </p:nvSpPr>
          <p:spPr>
            <a:xfrm>
              <a:off x="23749" y="3188914"/>
              <a:ext cx="320411" cy="187846"/>
            </a:xfrm>
            <a:custGeom>
              <a:avLst/>
              <a:gdLst/>
              <a:ahLst/>
              <a:cxnLst/>
              <a:rect l="l" t="t" r="r" b="b"/>
              <a:pathLst>
                <a:path w="14067" h="8247" extrusionOk="0">
                  <a:moveTo>
                    <a:pt x="11447" y="1"/>
                  </a:moveTo>
                  <a:cubicBezTo>
                    <a:pt x="10955" y="1"/>
                    <a:pt x="10484" y="121"/>
                    <a:pt x="10033" y="282"/>
                  </a:cubicBezTo>
                  <a:cubicBezTo>
                    <a:pt x="8672" y="836"/>
                    <a:pt x="7462" y="1643"/>
                    <a:pt x="6353" y="2500"/>
                  </a:cubicBezTo>
                  <a:cubicBezTo>
                    <a:pt x="4084" y="4264"/>
                    <a:pt x="2017" y="6180"/>
                    <a:pt x="1" y="8197"/>
                  </a:cubicBezTo>
                  <a:lnTo>
                    <a:pt x="51" y="8247"/>
                  </a:lnTo>
                  <a:cubicBezTo>
                    <a:pt x="2370" y="6583"/>
                    <a:pt x="4538" y="4768"/>
                    <a:pt x="6756" y="3054"/>
                  </a:cubicBezTo>
                  <a:cubicBezTo>
                    <a:pt x="7866" y="2197"/>
                    <a:pt x="8975" y="1340"/>
                    <a:pt x="10235" y="836"/>
                  </a:cubicBezTo>
                  <a:cubicBezTo>
                    <a:pt x="10710" y="653"/>
                    <a:pt x="11185" y="524"/>
                    <a:pt x="11641" y="524"/>
                  </a:cubicBezTo>
                  <a:cubicBezTo>
                    <a:pt x="11814" y="524"/>
                    <a:pt x="11984" y="542"/>
                    <a:pt x="12151" y="584"/>
                  </a:cubicBezTo>
                  <a:cubicBezTo>
                    <a:pt x="12756" y="735"/>
                    <a:pt x="13411" y="1088"/>
                    <a:pt x="14016" y="1441"/>
                  </a:cubicBezTo>
                  <a:lnTo>
                    <a:pt x="14067" y="1391"/>
                  </a:lnTo>
                  <a:cubicBezTo>
                    <a:pt x="13512" y="937"/>
                    <a:pt x="13008" y="382"/>
                    <a:pt x="12302" y="130"/>
                  </a:cubicBezTo>
                  <a:cubicBezTo>
                    <a:pt x="12010" y="39"/>
                    <a:pt x="11725" y="1"/>
                    <a:pt x="1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3"/>
            <p:cNvSpPr/>
            <p:nvPr/>
          </p:nvSpPr>
          <p:spPr>
            <a:xfrm>
              <a:off x="610225" y="3132075"/>
              <a:ext cx="252330" cy="161163"/>
            </a:xfrm>
            <a:custGeom>
              <a:avLst/>
              <a:gdLst/>
              <a:ahLst/>
              <a:cxnLst/>
              <a:rect l="l" t="t" r="r" b="b"/>
              <a:pathLst>
                <a:path w="14268" h="9113" extrusionOk="0">
                  <a:moveTo>
                    <a:pt x="4708" y="0"/>
                  </a:moveTo>
                  <a:cubicBezTo>
                    <a:pt x="4639" y="0"/>
                    <a:pt x="4563" y="13"/>
                    <a:pt x="4487" y="38"/>
                  </a:cubicBezTo>
                  <a:lnTo>
                    <a:pt x="4286" y="38"/>
                  </a:lnTo>
                  <a:cubicBezTo>
                    <a:pt x="4185" y="88"/>
                    <a:pt x="4185" y="139"/>
                    <a:pt x="4084" y="189"/>
                  </a:cubicBezTo>
                  <a:cubicBezTo>
                    <a:pt x="3882" y="340"/>
                    <a:pt x="3731" y="542"/>
                    <a:pt x="3630" y="693"/>
                  </a:cubicBezTo>
                  <a:cubicBezTo>
                    <a:pt x="3328" y="1097"/>
                    <a:pt x="3126" y="1449"/>
                    <a:pt x="2874" y="1853"/>
                  </a:cubicBezTo>
                  <a:cubicBezTo>
                    <a:pt x="2471" y="2609"/>
                    <a:pt x="2067" y="3365"/>
                    <a:pt x="1715" y="4172"/>
                  </a:cubicBezTo>
                  <a:cubicBezTo>
                    <a:pt x="1009" y="5785"/>
                    <a:pt x="404" y="7398"/>
                    <a:pt x="0" y="9112"/>
                  </a:cubicBezTo>
                  <a:lnTo>
                    <a:pt x="51" y="9112"/>
                  </a:lnTo>
                  <a:cubicBezTo>
                    <a:pt x="858" y="7550"/>
                    <a:pt x="1563" y="5987"/>
                    <a:pt x="2320" y="4424"/>
                  </a:cubicBezTo>
                  <a:lnTo>
                    <a:pt x="3429" y="2105"/>
                  </a:lnTo>
                  <a:cubicBezTo>
                    <a:pt x="3630" y="1752"/>
                    <a:pt x="3832" y="1349"/>
                    <a:pt x="4084" y="1046"/>
                  </a:cubicBezTo>
                  <a:cubicBezTo>
                    <a:pt x="4185" y="844"/>
                    <a:pt x="4286" y="693"/>
                    <a:pt x="4437" y="592"/>
                  </a:cubicBezTo>
                  <a:cubicBezTo>
                    <a:pt x="4437" y="542"/>
                    <a:pt x="4487" y="542"/>
                    <a:pt x="4487" y="542"/>
                  </a:cubicBezTo>
                  <a:cubicBezTo>
                    <a:pt x="4538" y="542"/>
                    <a:pt x="4588" y="492"/>
                    <a:pt x="4639" y="492"/>
                  </a:cubicBezTo>
                  <a:lnTo>
                    <a:pt x="4840" y="492"/>
                  </a:lnTo>
                  <a:cubicBezTo>
                    <a:pt x="6454" y="794"/>
                    <a:pt x="8067" y="1601"/>
                    <a:pt x="9630" y="2357"/>
                  </a:cubicBezTo>
                  <a:cubicBezTo>
                    <a:pt x="11193" y="3063"/>
                    <a:pt x="12705" y="3869"/>
                    <a:pt x="14217" y="4726"/>
                  </a:cubicBezTo>
                  <a:lnTo>
                    <a:pt x="14268" y="4626"/>
                  </a:lnTo>
                  <a:cubicBezTo>
                    <a:pt x="12755" y="3768"/>
                    <a:pt x="11293" y="2861"/>
                    <a:pt x="9731" y="2054"/>
                  </a:cubicBezTo>
                  <a:cubicBezTo>
                    <a:pt x="8974" y="1651"/>
                    <a:pt x="8218" y="1248"/>
                    <a:pt x="7411" y="895"/>
                  </a:cubicBezTo>
                  <a:cubicBezTo>
                    <a:pt x="6605" y="542"/>
                    <a:pt x="5849" y="189"/>
                    <a:pt x="4891" y="38"/>
                  </a:cubicBezTo>
                  <a:cubicBezTo>
                    <a:pt x="4840" y="13"/>
                    <a:pt x="4777" y="0"/>
                    <a:pt x="4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3"/>
            <p:cNvSpPr/>
            <p:nvPr/>
          </p:nvSpPr>
          <p:spPr>
            <a:xfrm>
              <a:off x="226975" y="3240376"/>
              <a:ext cx="156208" cy="102120"/>
            </a:xfrm>
            <a:custGeom>
              <a:avLst/>
              <a:gdLst/>
              <a:ahLst/>
              <a:cxnLst/>
              <a:rect l="l" t="t" r="r" b="b"/>
              <a:pathLst>
                <a:path w="7412" h="4845" extrusionOk="0">
                  <a:moveTo>
                    <a:pt x="6964" y="0"/>
                  </a:moveTo>
                  <a:cubicBezTo>
                    <a:pt x="6325" y="0"/>
                    <a:pt x="5726" y="313"/>
                    <a:pt x="5193" y="559"/>
                  </a:cubicBezTo>
                  <a:cubicBezTo>
                    <a:pt x="4487" y="912"/>
                    <a:pt x="3933" y="1365"/>
                    <a:pt x="3328" y="1870"/>
                  </a:cubicBezTo>
                  <a:cubicBezTo>
                    <a:pt x="2168" y="2777"/>
                    <a:pt x="1059" y="3785"/>
                    <a:pt x="0" y="4794"/>
                  </a:cubicBezTo>
                  <a:lnTo>
                    <a:pt x="51" y="4844"/>
                  </a:lnTo>
                  <a:cubicBezTo>
                    <a:pt x="1210" y="3937"/>
                    <a:pt x="2420" y="3080"/>
                    <a:pt x="3630" y="2273"/>
                  </a:cubicBezTo>
                  <a:cubicBezTo>
                    <a:pt x="4235" y="1870"/>
                    <a:pt x="4890" y="1517"/>
                    <a:pt x="5495" y="1113"/>
                  </a:cubicBezTo>
                  <a:cubicBezTo>
                    <a:pt x="6100" y="710"/>
                    <a:pt x="6705" y="307"/>
                    <a:pt x="7411" y="156"/>
                  </a:cubicBezTo>
                  <a:lnTo>
                    <a:pt x="7411" y="55"/>
                  </a:lnTo>
                  <a:cubicBezTo>
                    <a:pt x="7260" y="17"/>
                    <a:pt x="7111" y="0"/>
                    <a:pt x="6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 name="Google Shape;1421;p53"/>
          <p:cNvSpPr/>
          <p:nvPr/>
        </p:nvSpPr>
        <p:spPr>
          <a:xfrm>
            <a:off x="636906" y="3276383"/>
            <a:ext cx="256650" cy="163914"/>
          </a:xfrm>
          <a:custGeom>
            <a:avLst/>
            <a:gdLst/>
            <a:ahLst/>
            <a:cxnLst/>
            <a:rect l="l" t="t" r="r" b="b"/>
            <a:pathLst>
              <a:path w="12000" h="7664" extrusionOk="0">
                <a:moveTo>
                  <a:pt x="7865" y="0"/>
                </a:moveTo>
                <a:cubicBezTo>
                  <a:pt x="7059" y="151"/>
                  <a:pt x="6403" y="454"/>
                  <a:pt x="5748" y="756"/>
                </a:cubicBezTo>
                <a:cubicBezTo>
                  <a:pt x="5092" y="1059"/>
                  <a:pt x="4437" y="1412"/>
                  <a:pt x="3782" y="1714"/>
                </a:cubicBezTo>
                <a:cubicBezTo>
                  <a:pt x="2521" y="2420"/>
                  <a:pt x="1261" y="3126"/>
                  <a:pt x="1" y="3882"/>
                </a:cubicBezTo>
                <a:lnTo>
                  <a:pt x="1" y="3932"/>
                </a:lnTo>
                <a:cubicBezTo>
                  <a:pt x="1311" y="3277"/>
                  <a:pt x="2572" y="2571"/>
                  <a:pt x="3883" y="1966"/>
                </a:cubicBezTo>
                <a:cubicBezTo>
                  <a:pt x="5193" y="1361"/>
                  <a:pt x="6554" y="655"/>
                  <a:pt x="7916" y="454"/>
                </a:cubicBezTo>
                <a:cubicBezTo>
                  <a:pt x="7966" y="403"/>
                  <a:pt x="8067" y="403"/>
                  <a:pt x="8067" y="403"/>
                </a:cubicBezTo>
                <a:cubicBezTo>
                  <a:pt x="8117" y="403"/>
                  <a:pt x="8168" y="454"/>
                  <a:pt x="8218" y="454"/>
                </a:cubicBezTo>
                <a:cubicBezTo>
                  <a:pt x="8168" y="454"/>
                  <a:pt x="8269" y="504"/>
                  <a:pt x="8269" y="504"/>
                </a:cubicBezTo>
                <a:cubicBezTo>
                  <a:pt x="8369" y="605"/>
                  <a:pt x="8470" y="756"/>
                  <a:pt x="8571" y="857"/>
                </a:cubicBezTo>
                <a:cubicBezTo>
                  <a:pt x="8773" y="1160"/>
                  <a:pt x="8924" y="1462"/>
                  <a:pt x="9075" y="1815"/>
                </a:cubicBezTo>
                <a:lnTo>
                  <a:pt x="10033" y="3731"/>
                </a:lnTo>
                <a:cubicBezTo>
                  <a:pt x="10638" y="5041"/>
                  <a:pt x="11243" y="6352"/>
                  <a:pt x="11949" y="7663"/>
                </a:cubicBezTo>
                <a:lnTo>
                  <a:pt x="11999" y="7663"/>
                </a:lnTo>
                <a:cubicBezTo>
                  <a:pt x="11596" y="6201"/>
                  <a:pt x="11092" y="4840"/>
                  <a:pt x="10537" y="3529"/>
                </a:cubicBezTo>
                <a:cubicBezTo>
                  <a:pt x="10235" y="2823"/>
                  <a:pt x="9932" y="2168"/>
                  <a:pt x="9529" y="1563"/>
                </a:cubicBezTo>
                <a:cubicBezTo>
                  <a:pt x="9378" y="1210"/>
                  <a:pt x="9176" y="908"/>
                  <a:pt x="8924" y="605"/>
                </a:cubicBezTo>
                <a:cubicBezTo>
                  <a:pt x="8823" y="454"/>
                  <a:pt x="8722" y="303"/>
                  <a:pt x="8521" y="151"/>
                </a:cubicBezTo>
                <a:cubicBezTo>
                  <a:pt x="8470" y="101"/>
                  <a:pt x="8470" y="101"/>
                  <a:pt x="8369" y="50"/>
                </a:cubicBezTo>
                <a:cubicBezTo>
                  <a:pt x="8319" y="50"/>
                  <a:pt x="8269" y="0"/>
                  <a:pt x="8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flipH="1">
            <a:off x="6466268" y="529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228;p53">
            <a:extLst>
              <a:ext uri="{FF2B5EF4-FFF2-40B4-BE49-F238E27FC236}">
                <a16:creationId xmlns:a16="http://schemas.microsoft.com/office/drawing/2014/main" id="{F9C74014-EB8D-D8C1-33A7-6B8D37C1DB86}"/>
              </a:ext>
            </a:extLst>
          </p:cNvPr>
          <p:cNvSpPr txBox="1">
            <a:spLocks/>
          </p:cNvSpPr>
          <p:nvPr/>
        </p:nvSpPr>
        <p:spPr>
          <a:xfrm>
            <a:off x="4165783" y="2214900"/>
            <a:ext cx="3243886" cy="3161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GB" dirty="0" err="1"/>
              <a:t>Github</a:t>
            </a:r>
            <a:r>
              <a:rPr lang="en-GB" dirty="0"/>
              <a:t> challenges</a:t>
            </a:r>
          </a:p>
        </p:txBody>
      </p:sp>
      <p:sp>
        <p:nvSpPr>
          <p:cNvPr id="3" name="Google Shape;1229;p53">
            <a:extLst>
              <a:ext uri="{FF2B5EF4-FFF2-40B4-BE49-F238E27FC236}">
                <a16:creationId xmlns:a16="http://schemas.microsoft.com/office/drawing/2014/main" id="{4D58D0E5-1E65-338F-627C-5463E46278EB}"/>
              </a:ext>
            </a:extLst>
          </p:cNvPr>
          <p:cNvSpPr txBox="1">
            <a:spLocks/>
          </p:cNvSpPr>
          <p:nvPr/>
        </p:nvSpPr>
        <p:spPr>
          <a:xfrm>
            <a:off x="4165783" y="2415476"/>
            <a:ext cx="2969700" cy="64621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Sometimes </a:t>
            </a:r>
            <a:r>
              <a:rPr lang="en-GB" dirty="0" err="1"/>
              <a:t>Github</a:t>
            </a:r>
            <a:r>
              <a:rPr lang="en-GB" dirty="0"/>
              <a:t> feels way more complicated than it needs to be!</a:t>
            </a:r>
          </a:p>
        </p:txBody>
      </p:sp>
      <p:sp>
        <p:nvSpPr>
          <p:cNvPr id="4" name="Google Shape;1228;p53">
            <a:extLst>
              <a:ext uri="{FF2B5EF4-FFF2-40B4-BE49-F238E27FC236}">
                <a16:creationId xmlns:a16="http://schemas.microsoft.com/office/drawing/2014/main" id="{4F5934DF-DC57-08CD-BBA7-EBFDDD9A9ED8}"/>
              </a:ext>
            </a:extLst>
          </p:cNvPr>
          <p:cNvSpPr txBox="1">
            <a:spLocks/>
          </p:cNvSpPr>
          <p:nvPr/>
        </p:nvSpPr>
        <p:spPr>
          <a:xfrm>
            <a:off x="5061237" y="3125798"/>
            <a:ext cx="3243886" cy="3161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200"/>
              <a:buFont typeface="Londrina Solid"/>
              <a:buNone/>
              <a:defRPr sz="2200" b="0" i="0" u="none" strike="noStrike" cap="none">
                <a:solidFill>
                  <a:schemeClr val="l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2200"/>
              <a:buFont typeface="Londrina Solid"/>
              <a:buNone/>
              <a:defRPr sz="2200" b="0" i="0" u="none" strike="noStrike" cap="none">
                <a:solidFill>
                  <a:schemeClr val="accent2"/>
                </a:solidFill>
                <a:latin typeface="Londrina Solid"/>
                <a:ea typeface="Londrina Solid"/>
                <a:cs typeface="Londrina Solid"/>
                <a:sym typeface="Londrina Solid"/>
              </a:defRPr>
            </a:lvl9pPr>
          </a:lstStyle>
          <a:p>
            <a:r>
              <a:rPr lang="en-GB" dirty="0"/>
              <a:t>Data Inconsistencies</a:t>
            </a:r>
          </a:p>
        </p:txBody>
      </p:sp>
      <p:sp>
        <p:nvSpPr>
          <p:cNvPr id="5" name="Google Shape;1229;p53">
            <a:extLst>
              <a:ext uri="{FF2B5EF4-FFF2-40B4-BE49-F238E27FC236}">
                <a16:creationId xmlns:a16="http://schemas.microsoft.com/office/drawing/2014/main" id="{E4078A9A-0C7A-4B13-1811-FE36D2971BF6}"/>
              </a:ext>
            </a:extLst>
          </p:cNvPr>
          <p:cNvSpPr txBox="1">
            <a:spLocks/>
          </p:cNvSpPr>
          <p:nvPr/>
        </p:nvSpPr>
        <p:spPr>
          <a:xfrm>
            <a:off x="5061237" y="3326374"/>
            <a:ext cx="2969700" cy="89150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400"/>
              <a:buFont typeface="Ubuntu"/>
              <a:buNone/>
              <a:defRPr sz="1400" b="0" i="0" u="none" strike="noStrike" cap="none">
                <a:solidFill>
                  <a:schemeClr val="dk1"/>
                </a:solidFill>
                <a:latin typeface="Ubuntu"/>
                <a:ea typeface="Ubuntu"/>
                <a:cs typeface="Ubuntu"/>
                <a:sym typeface="Ubuntu"/>
              </a:defRPr>
            </a:lvl9pPr>
          </a:lstStyle>
          <a:p>
            <a:pPr marL="0" indent="0"/>
            <a:r>
              <a:rPr lang="en-GB" dirty="0"/>
              <a:t>Different combined data sets by Data.sa.gov.au lead to some of the descriptions being cut short. </a:t>
            </a:r>
          </a:p>
        </p:txBody>
      </p:sp>
      <p:sp>
        <p:nvSpPr>
          <p:cNvPr id="1231" name="Google Shape;1231;p53"/>
          <p:cNvSpPr txBox="1">
            <a:spLocks noGrp="1"/>
          </p:cNvSpPr>
          <p:nvPr>
            <p:ph type="subTitle" idx="6"/>
          </p:nvPr>
        </p:nvSpPr>
        <p:spPr>
          <a:xfrm>
            <a:off x="423142" y="2112842"/>
            <a:ext cx="3470191" cy="81775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JavaScript is not much fun for data manipulation and cleaning. We should have done this </a:t>
            </a:r>
            <a:r>
              <a:rPr lang="en-AU" dirty="0"/>
              <a:t>in Python earlier.</a:t>
            </a:r>
          </a:p>
          <a:p>
            <a:pPr marL="0" indent="0"/>
            <a:r>
              <a:rPr lang="en-GB" dirty="0"/>
              <a:t>Some data was cleansed prior to commencing creating the visualisations but upon working with the data it was clear further cleansing was required, this was then updated in python and brought in via the flask</a:t>
            </a:r>
          </a:p>
          <a:p>
            <a:pPr marL="0" lvl="0" indent="0" algn="l" rtl="0">
              <a:spcBef>
                <a:spcPts val="0"/>
              </a:spcBef>
              <a:spcAft>
                <a:spcPts val="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55"/>
          <p:cNvSpPr txBox="1">
            <a:spLocks noGrp="1"/>
          </p:cNvSpPr>
          <p:nvPr>
            <p:ph type="title"/>
          </p:nvPr>
        </p:nvSpPr>
        <p:spPr>
          <a:xfrm>
            <a:off x="139825" y="147297"/>
            <a:ext cx="669025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Opportunities for further exploration</a:t>
            </a:r>
            <a:endParaRPr dirty="0"/>
          </a:p>
        </p:txBody>
      </p:sp>
      <p:sp>
        <p:nvSpPr>
          <p:cNvPr id="1441" name="Google Shape;1441;p55"/>
          <p:cNvSpPr txBox="1">
            <a:spLocks noGrp="1"/>
          </p:cNvSpPr>
          <p:nvPr>
            <p:ph type="title" idx="2"/>
          </p:nvPr>
        </p:nvSpPr>
        <p:spPr>
          <a:xfrm>
            <a:off x="1995600" y="1165798"/>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Lots of data</a:t>
            </a:r>
            <a:endParaRPr dirty="0"/>
          </a:p>
        </p:txBody>
      </p:sp>
      <p:sp>
        <p:nvSpPr>
          <p:cNvPr id="1442" name="Google Shape;1442;p55"/>
          <p:cNvSpPr txBox="1">
            <a:spLocks noGrp="1"/>
          </p:cNvSpPr>
          <p:nvPr>
            <p:ph type="subTitle" idx="1"/>
          </p:nvPr>
        </p:nvSpPr>
        <p:spPr>
          <a:xfrm>
            <a:off x="1995600" y="1497752"/>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Dataset has so many options to explore</a:t>
            </a:r>
            <a:endParaRPr dirty="0"/>
          </a:p>
        </p:txBody>
      </p:sp>
      <p:sp>
        <p:nvSpPr>
          <p:cNvPr id="1443" name="Google Shape;1443;p55"/>
          <p:cNvSpPr txBox="1">
            <a:spLocks noGrp="1"/>
          </p:cNvSpPr>
          <p:nvPr>
            <p:ph type="title" idx="3"/>
          </p:nvPr>
        </p:nvSpPr>
        <p:spPr>
          <a:xfrm>
            <a:off x="1276455" y="2151823"/>
            <a:ext cx="16989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Time Series</a:t>
            </a:r>
            <a:endParaRPr dirty="0"/>
          </a:p>
        </p:txBody>
      </p:sp>
      <p:sp>
        <p:nvSpPr>
          <p:cNvPr id="1444" name="Google Shape;1444;p55"/>
          <p:cNvSpPr txBox="1">
            <a:spLocks noGrp="1"/>
          </p:cNvSpPr>
          <p:nvPr>
            <p:ph type="subTitle" idx="4"/>
          </p:nvPr>
        </p:nvSpPr>
        <p:spPr>
          <a:xfrm>
            <a:off x="1276445" y="2483777"/>
            <a:ext cx="16989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Explore order of accidents and look for patterns</a:t>
            </a:r>
            <a:endParaRPr dirty="0"/>
          </a:p>
        </p:txBody>
      </p:sp>
      <p:sp>
        <p:nvSpPr>
          <p:cNvPr id="1445" name="Google Shape;1445;p55"/>
          <p:cNvSpPr txBox="1">
            <a:spLocks noGrp="1"/>
          </p:cNvSpPr>
          <p:nvPr>
            <p:ph type="title" idx="5"/>
          </p:nvPr>
        </p:nvSpPr>
        <p:spPr>
          <a:xfrm>
            <a:off x="960449" y="3137848"/>
            <a:ext cx="2734051"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Expanded Story Telling</a:t>
            </a:r>
            <a:endParaRPr dirty="0"/>
          </a:p>
        </p:txBody>
      </p:sp>
      <p:sp>
        <p:nvSpPr>
          <p:cNvPr id="1446" name="Google Shape;1446;p55"/>
          <p:cNvSpPr txBox="1">
            <a:spLocks noGrp="1"/>
          </p:cNvSpPr>
          <p:nvPr>
            <p:ph type="subTitle" idx="6"/>
          </p:nvPr>
        </p:nvSpPr>
        <p:spPr>
          <a:xfrm>
            <a:off x="1178496" y="3499276"/>
            <a:ext cx="2306454"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Which ships lasted the longest or shortest period of time</a:t>
            </a:r>
            <a:endParaRPr dirty="0"/>
          </a:p>
        </p:txBody>
      </p:sp>
      <p:sp>
        <p:nvSpPr>
          <p:cNvPr id="1447" name="Google Shape;1447;p55"/>
          <p:cNvSpPr txBox="1">
            <a:spLocks noGrp="1"/>
          </p:cNvSpPr>
          <p:nvPr>
            <p:ph type="title" idx="7"/>
          </p:nvPr>
        </p:nvSpPr>
        <p:spPr>
          <a:xfrm>
            <a:off x="5449549" y="1165798"/>
            <a:ext cx="2418045"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Expanded mapping</a:t>
            </a:r>
            <a:endParaRPr dirty="0"/>
          </a:p>
        </p:txBody>
      </p:sp>
      <p:sp>
        <p:nvSpPr>
          <p:cNvPr id="1448" name="Google Shape;1448;p55"/>
          <p:cNvSpPr txBox="1">
            <a:spLocks noGrp="1"/>
          </p:cNvSpPr>
          <p:nvPr>
            <p:ph type="subTitle" idx="8"/>
          </p:nvPr>
        </p:nvSpPr>
        <p:spPr>
          <a:xfrm>
            <a:off x="5449549" y="1497752"/>
            <a:ext cx="2734001"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a:t>
            </a:r>
            <a:r>
              <a:rPr lang="en-AU" dirty="0"/>
              <a:t>p</a:t>
            </a:r>
            <a:r>
              <a:rPr lang="en" dirty="0"/>
              <a:t>tions for clustering points, regional analyis etc…</a:t>
            </a:r>
            <a:endParaRPr dirty="0"/>
          </a:p>
        </p:txBody>
      </p:sp>
      <p:sp>
        <p:nvSpPr>
          <p:cNvPr id="1449" name="Google Shape;1449;p55"/>
          <p:cNvSpPr txBox="1">
            <a:spLocks noGrp="1"/>
          </p:cNvSpPr>
          <p:nvPr>
            <p:ph type="title" idx="9"/>
          </p:nvPr>
        </p:nvSpPr>
        <p:spPr>
          <a:xfrm>
            <a:off x="5841634" y="2151823"/>
            <a:ext cx="2920817"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Improving the Dashboard</a:t>
            </a:r>
            <a:endParaRPr dirty="0"/>
          </a:p>
        </p:txBody>
      </p:sp>
      <p:sp>
        <p:nvSpPr>
          <p:cNvPr id="1450" name="Google Shape;1450;p55"/>
          <p:cNvSpPr txBox="1">
            <a:spLocks noGrp="1"/>
          </p:cNvSpPr>
          <p:nvPr>
            <p:ph type="subTitle" idx="13"/>
          </p:nvPr>
        </p:nvSpPr>
        <p:spPr>
          <a:xfrm>
            <a:off x="6168695" y="2483777"/>
            <a:ext cx="2593756"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webpage could definetly have a better layout</a:t>
            </a:r>
            <a:endParaRPr dirty="0"/>
          </a:p>
        </p:txBody>
      </p:sp>
      <p:sp>
        <p:nvSpPr>
          <p:cNvPr id="1451" name="Google Shape;1451;p55"/>
          <p:cNvSpPr txBox="1">
            <a:spLocks noGrp="1"/>
          </p:cNvSpPr>
          <p:nvPr>
            <p:ph type="title" idx="14"/>
          </p:nvPr>
        </p:nvSpPr>
        <p:spPr>
          <a:xfrm>
            <a:off x="5449549" y="3137848"/>
            <a:ext cx="2852413"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Reworked Backend</a:t>
            </a:r>
            <a:endParaRPr dirty="0"/>
          </a:p>
        </p:txBody>
      </p:sp>
      <p:sp>
        <p:nvSpPr>
          <p:cNvPr id="1452" name="Google Shape;1452;p55"/>
          <p:cNvSpPr txBox="1">
            <a:spLocks noGrp="1"/>
          </p:cNvSpPr>
          <p:nvPr>
            <p:ph type="subTitle" idx="15"/>
          </p:nvPr>
        </p:nvSpPr>
        <p:spPr>
          <a:xfrm>
            <a:off x="5508755" y="3737341"/>
            <a:ext cx="27340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AU" dirty="0"/>
              <a:t>Improvements could be made to the FLASK API to improve mapping and dataflow options. MongoDB &amp; FLASK hosted rather than local.</a:t>
            </a:r>
            <a:endParaRPr dirty="0"/>
          </a:p>
        </p:txBody>
      </p:sp>
      <p:pic>
        <p:nvPicPr>
          <p:cNvPr id="1453" name="Google Shape;1453;p55"/>
          <p:cNvPicPr preferRelativeResize="0"/>
          <p:nvPr/>
        </p:nvPicPr>
        <p:blipFill rotWithShape="1">
          <a:blip r:embed="rId3">
            <a:alphaModFix/>
          </a:blip>
          <a:srcRect l="13636" t="28113" r="13599" b="23389"/>
          <a:stretch/>
        </p:blipFill>
        <p:spPr>
          <a:xfrm>
            <a:off x="3484950" y="1484700"/>
            <a:ext cx="2174100" cy="2174100"/>
          </a:xfrm>
          <a:prstGeom prst="ellipse">
            <a:avLst/>
          </a:prstGeom>
          <a:noFill/>
          <a:ln>
            <a:noFill/>
          </a:ln>
        </p:spPr>
      </p:pic>
      <p:sp>
        <p:nvSpPr>
          <p:cNvPr id="1454" name="Google Shape;1454;p55"/>
          <p:cNvSpPr/>
          <p:nvPr/>
        </p:nvSpPr>
        <p:spPr>
          <a:xfrm>
            <a:off x="3484950" y="1484700"/>
            <a:ext cx="2174100" cy="2174100"/>
          </a:xfrm>
          <a:prstGeom prst="ellipse">
            <a:avLst/>
          </a:pr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45"/>
          <p:cNvSpPr txBox="1">
            <a:spLocks noGrp="1"/>
          </p:cNvSpPr>
          <p:nvPr>
            <p:ph type="ctrTitle"/>
          </p:nvPr>
        </p:nvSpPr>
        <p:spPr>
          <a:xfrm>
            <a:off x="1740600" y="852513"/>
            <a:ext cx="5662800" cy="217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lt2"/>
                </a:solidFill>
              </a:rPr>
              <a:t>David, Juanita and Tim present:</a:t>
            </a:r>
            <a:br>
              <a:rPr lang="en" sz="2400" dirty="0">
                <a:solidFill>
                  <a:schemeClr val="lt2"/>
                </a:solidFill>
              </a:rPr>
            </a:br>
            <a:r>
              <a:rPr lang="en-AU" sz="4000" dirty="0"/>
              <a:t>Shipwrecks of </a:t>
            </a:r>
            <a:br>
              <a:rPr lang="en-AU" sz="4000" dirty="0"/>
            </a:br>
            <a:r>
              <a:rPr lang="en-AU" sz="4000" dirty="0"/>
              <a:t>South Australia</a:t>
            </a:r>
            <a:endParaRPr sz="4000" dirty="0">
              <a:solidFill>
                <a:schemeClr val="accent2"/>
              </a:solidFill>
            </a:endParaRPr>
          </a:p>
        </p:txBody>
      </p:sp>
      <p:sp>
        <p:nvSpPr>
          <p:cNvPr id="1074" name="Google Shape;1074;p45"/>
          <p:cNvSpPr txBox="1">
            <a:spLocks noGrp="1"/>
          </p:cNvSpPr>
          <p:nvPr>
            <p:ph type="subTitle" idx="1"/>
          </p:nvPr>
        </p:nvSpPr>
        <p:spPr>
          <a:xfrm>
            <a:off x="2592000" y="3131650"/>
            <a:ext cx="3960000" cy="26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Story telling and visualisation with Historical South Australian Data</a:t>
            </a:r>
            <a:endParaRPr dirty="0"/>
          </a:p>
        </p:txBody>
      </p:sp>
      <p:grpSp>
        <p:nvGrpSpPr>
          <p:cNvPr id="1075" name="Google Shape;1075;p45"/>
          <p:cNvGrpSpPr/>
          <p:nvPr/>
        </p:nvGrpSpPr>
        <p:grpSpPr>
          <a:xfrm>
            <a:off x="6629119" y="3007089"/>
            <a:ext cx="1859004" cy="1794134"/>
            <a:chOff x="6509549" y="2885850"/>
            <a:chExt cx="2005830" cy="1935837"/>
          </a:xfrm>
        </p:grpSpPr>
        <p:sp>
          <p:nvSpPr>
            <p:cNvPr id="1076" name="Google Shape;1076;p45"/>
            <p:cNvSpPr/>
            <p:nvPr/>
          </p:nvSpPr>
          <p:spPr>
            <a:xfrm>
              <a:off x="6509549" y="4257023"/>
              <a:ext cx="2005830" cy="564664"/>
            </a:xfrm>
            <a:custGeom>
              <a:avLst/>
              <a:gdLst/>
              <a:ahLst/>
              <a:cxnLst/>
              <a:rect l="l" t="t" r="r" b="b"/>
              <a:pathLst>
                <a:path w="86263" h="24284" extrusionOk="0">
                  <a:moveTo>
                    <a:pt x="45578" y="1"/>
                  </a:moveTo>
                  <a:cubicBezTo>
                    <a:pt x="34436" y="1"/>
                    <a:pt x="4591" y="5950"/>
                    <a:pt x="2121" y="12201"/>
                  </a:cubicBezTo>
                  <a:cubicBezTo>
                    <a:pt x="1" y="17547"/>
                    <a:pt x="29648" y="24284"/>
                    <a:pt x="44844" y="24284"/>
                  </a:cubicBezTo>
                  <a:cubicBezTo>
                    <a:pt x="46271" y="24284"/>
                    <a:pt x="47570" y="24224"/>
                    <a:pt x="48704" y="24099"/>
                  </a:cubicBezTo>
                  <a:cubicBezTo>
                    <a:pt x="63677" y="22385"/>
                    <a:pt x="86263" y="13663"/>
                    <a:pt x="82431" y="9277"/>
                  </a:cubicBezTo>
                  <a:cubicBezTo>
                    <a:pt x="78600" y="4891"/>
                    <a:pt x="56720" y="1"/>
                    <a:pt x="45578" y="1"/>
                  </a:cubicBezTo>
                  <a:close/>
                </a:path>
              </a:pathLst>
            </a:custGeom>
            <a:gradFill>
              <a:gsLst>
                <a:gs pos="0">
                  <a:schemeClr val="dk1"/>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77" name="Google Shape;1077;p45"/>
            <p:cNvPicPr preferRelativeResize="0"/>
            <p:nvPr/>
          </p:nvPicPr>
          <p:blipFill rotWithShape="1">
            <a:blip r:embed="rId3">
              <a:alphaModFix/>
            </a:blip>
            <a:srcRect t="9142" b="3870"/>
            <a:stretch/>
          </p:blipFill>
          <p:spPr>
            <a:xfrm>
              <a:off x="6509550" y="2885850"/>
              <a:ext cx="1880350" cy="1813149"/>
            </a:xfrm>
            <a:prstGeom prst="rect">
              <a:avLst/>
            </a:prstGeom>
            <a:noFill/>
            <a:ln>
              <a:noFill/>
            </a:ln>
          </p:spPr>
        </p:pic>
      </p:grpSp>
      <p:sp>
        <p:nvSpPr>
          <p:cNvPr id="1078" name="Google Shape;1078;p45"/>
          <p:cNvSpPr/>
          <p:nvPr/>
        </p:nvSpPr>
        <p:spPr>
          <a:xfrm>
            <a:off x="6162149" y="4196975"/>
            <a:ext cx="269971" cy="260003"/>
          </a:xfrm>
          <a:custGeom>
            <a:avLst/>
            <a:gdLst/>
            <a:ahLst/>
            <a:cxnLst/>
            <a:rect l="l" t="t" r="r" b="b"/>
            <a:pathLst>
              <a:path w="18856" h="18163" extrusionOk="0">
                <a:moveTo>
                  <a:pt x="6926" y="1"/>
                </a:moveTo>
                <a:cubicBezTo>
                  <a:pt x="6886" y="1"/>
                  <a:pt x="6846" y="5"/>
                  <a:pt x="6806" y="13"/>
                </a:cubicBezTo>
                <a:cubicBezTo>
                  <a:pt x="5294" y="265"/>
                  <a:pt x="6353" y="2635"/>
                  <a:pt x="6454" y="4500"/>
                </a:cubicBezTo>
                <a:cubicBezTo>
                  <a:pt x="6554" y="6416"/>
                  <a:pt x="6756" y="7525"/>
                  <a:pt x="3782" y="7878"/>
                </a:cubicBezTo>
                <a:cubicBezTo>
                  <a:pt x="807" y="8231"/>
                  <a:pt x="0" y="8584"/>
                  <a:pt x="0" y="9491"/>
                </a:cubicBezTo>
                <a:cubicBezTo>
                  <a:pt x="0" y="10550"/>
                  <a:pt x="2067" y="10651"/>
                  <a:pt x="4437" y="10651"/>
                </a:cubicBezTo>
                <a:cubicBezTo>
                  <a:pt x="6806" y="10701"/>
                  <a:pt x="7008" y="11003"/>
                  <a:pt x="6806" y="12718"/>
                </a:cubicBezTo>
                <a:cubicBezTo>
                  <a:pt x="6605" y="14432"/>
                  <a:pt x="6454" y="18162"/>
                  <a:pt x="7361" y="18162"/>
                </a:cubicBezTo>
                <a:cubicBezTo>
                  <a:pt x="8268" y="18162"/>
                  <a:pt x="9378" y="15188"/>
                  <a:pt x="9831" y="13927"/>
                </a:cubicBezTo>
                <a:cubicBezTo>
                  <a:pt x="10160" y="13013"/>
                  <a:pt x="10702" y="12152"/>
                  <a:pt x="11571" y="12152"/>
                </a:cubicBezTo>
                <a:cubicBezTo>
                  <a:pt x="11900" y="12152"/>
                  <a:pt x="12276" y="12276"/>
                  <a:pt x="12705" y="12566"/>
                </a:cubicBezTo>
                <a:cubicBezTo>
                  <a:pt x="13874" y="13424"/>
                  <a:pt x="16009" y="14704"/>
                  <a:pt x="17266" y="14704"/>
                </a:cubicBezTo>
                <a:cubicBezTo>
                  <a:pt x="17635" y="14704"/>
                  <a:pt x="17928" y="14594"/>
                  <a:pt x="18099" y="14331"/>
                </a:cubicBezTo>
                <a:cubicBezTo>
                  <a:pt x="18856" y="13222"/>
                  <a:pt x="14822" y="10449"/>
                  <a:pt x="14066" y="9693"/>
                </a:cubicBezTo>
                <a:cubicBezTo>
                  <a:pt x="13260" y="8936"/>
                  <a:pt x="12856" y="8382"/>
                  <a:pt x="14722" y="7273"/>
                </a:cubicBezTo>
                <a:cubicBezTo>
                  <a:pt x="16536" y="6214"/>
                  <a:pt x="18150" y="4500"/>
                  <a:pt x="17746" y="3492"/>
                </a:cubicBezTo>
                <a:cubicBezTo>
                  <a:pt x="17656" y="3291"/>
                  <a:pt x="17446" y="3208"/>
                  <a:pt x="17158" y="3208"/>
                </a:cubicBezTo>
                <a:cubicBezTo>
                  <a:pt x="16000" y="3208"/>
                  <a:pt x="13583" y="4550"/>
                  <a:pt x="12655" y="4954"/>
                </a:cubicBezTo>
                <a:cubicBezTo>
                  <a:pt x="12259" y="5115"/>
                  <a:pt x="11883" y="5226"/>
                  <a:pt x="11531" y="5226"/>
                </a:cubicBezTo>
                <a:cubicBezTo>
                  <a:pt x="10895" y="5226"/>
                  <a:pt x="10336" y="4865"/>
                  <a:pt x="9882" y="3794"/>
                </a:cubicBezTo>
                <a:cubicBezTo>
                  <a:pt x="9157" y="2199"/>
                  <a:pt x="7875" y="1"/>
                  <a:pt x="6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6594200" y="4704275"/>
            <a:ext cx="368891" cy="362327"/>
          </a:xfrm>
          <a:custGeom>
            <a:avLst/>
            <a:gdLst/>
            <a:ahLst/>
            <a:cxnLst/>
            <a:rect l="l" t="t" r="r" b="b"/>
            <a:pathLst>
              <a:path w="23545" h="23126" extrusionOk="0">
                <a:moveTo>
                  <a:pt x="15513" y="0"/>
                </a:moveTo>
                <a:cubicBezTo>
                  <a:pt x="14211" y="0"/>
                  <a:pt x="13241" y="2489"/>
                  <a:pt x="11899" y="4048"/>
                </a:cubicBezTo>
                <a:cubicBezTo>
                  <a:pt x="10951" y="5149"/>
                  <a:pt x="10300" y="6009"/>
                  <a:pt x="9259" y="6009"/>
                </a:cubicBezTo>
                <a:cubicBezTo>
                  <a:pt x="8584" y="6009"/>
                  <a:pt x="7745" y="5647"/>
                  <a:pt x="6555" y="4754"/>
                </a:cubicBezTo>
                <a:cubicBezTo>
                  <a:pt x="4460" y="3183"/>
                  <a:pt x="3309" y="2507"/>
                  <a:pt x="2530" y="2507"/>
                </a:cubicBezTo>
                <a:cubicBezTo>
                  <a:pt x="2185" y="2507"/>
                  <a:pt x="1913" y="2640"/>
                  <a:pt x="1664" y="2889"/>
                </a:cubicBezTo>
                <a:cubicBezTo>
                  <a:pt x="757" y="3897"/>
                  <a:pt x="2572" y="5762"/>
                  <a:pt x="4689" y="7880"/>
                </a:cubicBezTo>
                <a:cubicBezTo>
                  <a:pt x="6756" y="9947"/>
                  <a:pt x="6706" y="10400"/>
                  <a:pt x="5042" y="11762"/>
                </a:cubicBezTo>
                <a:cubicBezTo>
                  <a:pt x="3378" y="13173"/>
                  <a:pt x="1" y="16400"/>
                  <a:pt x="807" y="17206"/>
                </a:cubicBezTo>
                <a:cubicBezTo>
                  <a:pt x="964" y="17354"/>
                  <a:pt x="1213" y="17417"/>
                  <a:pt x="1522" y="17417"/>
                </a:cubicBezTo>
                <a:cubicBezTo>
                  <a:pt x="2904" y="17417"/>
                  <a:pt x="5512" y="16160"/>
                  <a:pt x="6706" y="15543"/>
                </a:cubicBezTo>
                <a:cubicBezTo>
                  <a:pt x="7358" y="15227"/>
                  <a:pt x="8054" y="14990"/>
                  <a:pt x="8677" y="14990"/>
                </a:cubicBezTo>
                <a:cubicBezTo>
                  <a:pt x="9546" y="14990"/>
                  <a:pt x="10273" y="15452"/>
                  <a:pt x="10537" y="16803"/>
                </a:cubicBezTo>
                <a:cubicBezTo>
                  <a:pt x="10925" y="19032"/>
                  <a:pt x="12105" y="23125"/>
                  <a:pt x="13718" y="23125"/>
                </a:cubicBezTo>
                <a:cubicBezTo>
                  <a:pt x="13783" y="23125"/>
                  <a:pt x="13849" y="23118"/>
                  <a:pt x="13915" y="23105"/>
                </a:cubicBezTo>
                <a:cubicBezTo>
                  <a:pt x="15579" y="22752"/>
                  <a:pt x="14318" y="16753"/>
                  <a:pt x="14318" y="15341"/>
                </a:cubicBezTo>
                <a:cubicBezTo>
                  <a:pt x="14279" y="14284"/>
                  <a:pt x="14331" y="13530"/>
                  <a:pt x="15585" y="13530"/>
                </a:cubicBezTo>
                <a:cubicBezTo>
                  <a:pt x="15946" y="13530"/>
                  <a:pt x="16405" y="13593"/>
                  <a:pt x="16990" y="13728"/>
                </a:cubicBezTo>
                <a:cubicBezTo>
                  <a:pt x="17975" y="13974"/>
                  <a:pt x="19009" y="14106"/>
                  <a:pt x="19940" y="14106"/>
                </a:cubicBezTo>
                <a:cubicBezTo>
                  <a:pt x="21490" y="14106"/>
                  <a:pt x="22757" y="13740"/>
                  <a:pt x="23040" y="12921"/>
                </a:cubicBezTo>
                <a:cubicBezTo>
                  <a:pt x="23544" y="11661"/>
                  <a:pt x="18654" y="10350"/>
                  <a:pt x="17192" y="9846"/>
                </a:cubicBezTo>
                <a:cubicBezTo>
                  <a:pt x="15730" y="9291"/>
                  <a:pt x="14823" y="8485"/>
                  <a:pt x="15629" y="6367"/>
                </a:cubicBezTo>
                <a:cubicBezTo>
                  <a:pt x="16436" y="4199"/>
                  <a:pt x="17192" y="872"/>
                  <a:pt x="16184" y="217"/>
                </a:cubicBezTo>
                <a:cubicBezTo>
                  <a:pt x="15949" y="67"/>
                  <a:pt x="15727" y="0"/>
                  <a:pt x="15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8429875" y="4519125"/>
            <a:ext cx="368871" cy="355314"/>
          </a:xfrm>
          <a:custGeom>
            <a:avLst/>
            <a:gdLst/>
            <a:ahLst/>
            <a:cxnLst/>
            <a:rect l="l" t="t" r="r" b="b"/>
            <a:pathLst>
              <a:path w="18856" h="18163" extrusionOk="0">
                <a:moveTo>
                  <a:pt x="6921" y="1"/>
                </a:moveTo>
                <a:cubicBezTo>
                  <a:pt x="6882" y="1"/>
                  <a:pt x="6844" y="5"/>
                  <a:pt x="6807" y="13"/>
                </a:cubicBezTo>
                <a:cubicBezTo>
                  <a:pt x="5244" y="316"/>
                  <a:pt x="6353" y="2635"/>
                  <a:pt x="6454" y="4550"/>
                </a:cubicBezTo>
                <a:cubicBezTo>
                  <a:pt x="6555" y="6416"/>
                  <a:pt x="6756" y="7525"/>
                  <a:pt x="3782" y="7878"/>
                </a:cubicBezTo>
                <a:cubicBezTo>
                  <a:pt x="807" y="8231"/>
                  <a:pt x="1" y="8584"/>
                  <a:pt x="1" y="9541"/>
                </a:cubicBezTo>
                <a:cubicBezTo>
                  <a:pt x="1" y="10600"/>
                  <a:pt x="2068" y="10651"/>
                  <a:pt x="4387" y="10701"/>
                </a:cubicBezTo>
                <a:cubicBezTo>
                  <a:pt x="6756" y="10751"/>
                  <a:pt x="6958" y="11003"/>
                  <a:pt x="6756" y="12718"/>
                </a:cubicBezTo>
                <a:cubicBezTo>
                  <a:pt x="6605" y="14432"/>
                  <a:pt x="6454" y="18162"/>
                  <a:pt x="7361" y="18162"/>
                </a:cubicBezTo>
                <a:cubicBezTo>
                  <a:pt x="8269" y="18162"/>
                  <a:pt x="9327" y="15238"/>
                  <a:pt x="9781" y="13978"/>
                </a:cubicBezTo>
                <a:cubicBezTo>
                  <a:pt x="10107" y="13036"/>
                  <a:pt x="10668" y="12172"/>
                  <a:pt x="11518" y="12172"/>
                </a:cubicBezTo>
                <a:cubicBezTo>
                  <a:pt x="11852" y="12172"/>
                  <a:pt x="12229" y="12305"/>
                  <a:pt x="12655" y="12617"/>
                </a:cubicBezTo>
                <a:cubicBezTo>
                  <a:pt x="13834" y="13442"/>
                  <a:pt x="15995" y="14728"/>
                  <a:pt x="17272" y="14728"/>
                </a:cubicBezTo>
                <a:cubicBezTo>
                  <a:pt x="17632" y="14728"/>
                  <a:pt x="17922" y="14625"/>
                  <a:pt x="18100" y="14381"/>
                </a:cubicBezTo>
                <a:cubicBezTo>
                  <a:pt x="18856" y="13222"/>
                  <a:pt x="14823" y="10449"/>
                  <a:pt x="14016" y="9693"/>
                </a:cubicBezTo>
                <a:cubicBezTo>
                  <a:pt x="13209" y="8936"/>
                  <a:pt x="12806" y="8382"/>
                  <a:pt x="14671" y="7323"/>
                </a:cubicBezTo>
                <a:cubicBezTo>
                  <a:pt x="16537" y="6214"/>
                  <a:pt x="18150" y="4500"/>
                  <a:pt x="17696" y="3492"/>
                </a:cubicBezTo>
                <a:cubicBezTo>
                  <a:pt x="17616" y="3291"/>
                  <a:pt x="17414" y="3208"/>
                  <a:pt x="17133" y="3208"/>
                </a:cubicBezTo>
                <a:cubicBezTo>
                  <a:pt x="16000" y="3208"/>
                  <a:pt x="13584" y="4550"/>
                  <a:pt x="12655" y="4954"/>
                </a:cubicBezTo>
                <a:cubicBezTo>
                  <a:pt x="12233" y="5137"/>
                  <a:pt x="11844" y="5261"/>
                  <a:pt x="11484" y="5261"/>
                </a:cubicBezTo>
                <a:cubicBezTo>
                  <a:pt x="10855" y="5261"/>
                  <a:pt x="10313" y="4884"/>
                  <a:pt x="9832" y="3794"/>
                </a:cubicBezTo>
                <a:cubicBezTo>
                  <a:pt x="9155" y="2199"/>
                  <a:pt x="7829" y="1"/>
                  <a:pt x="69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 name="Google Shape;1081;p45"/>
          <p:cNvGrpSpPr/>
          <p:nvPr/>
        </p:nvGrpSpPr>
        <p:grpSpPr>
          <a:xfrm>
            <a:off x="132737" y="2376385"/>
            <a:ext cx="1761991" cy="2819390"/>
            <a:chOff x="415825" y="1356025"/>
            <a:chExt cx="1847725" cy="2956575"/>
          </a:xfrm>
        </p:grpSpPr>
        <p:sp>
          <p:nvSpPr>
            <p:cNvPr id="1082" name="Google Shape;1082;p45"/>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1231504" y="3443080"/>
            <a:ext cx="1319514" cy="1780060"/>
            <a:chOff x="1231504" y="3443080"/>
            <a:chExt cx="1319514" cy="1780060"/>
          </a:xfrm>
        </p:grpSpPr>
        <p:sp>
          <p:nvSpPr>
            <p:cNvPr id="1097" name="Google Shape;1097;p45"/>
            <p:cNvSpPr/>
            <p:nvPr/>
          </p:nvSpPr>
          <p:spPr>
            <a:xfrm>
              <a:off x="1324624" y="3985122"/>
              <a:ext cx="755533" cy="1238018"/>
            </a:xfrm>
            <a:custGeom>
              <a:avLst/>
              <a:gdLst/>
              <a:ahLst/>
              <a:cxnLst/>
              <a:rect l="l" t="t" r="r" b="b"/>
              <a:pathLst>
                <a:path w="29444" h="48247" extrusionOk="0">
                  <a:moveTo>
                    <a:pt x="29191" y="0"/>
                  </a:moveTo>
                  <a:cubicBezTo>
                    <a:pt x="23998" y="6503"/>
                    <a:pt x="19108" y="13259"/>
                    <a:pt x="14571" y="20317"/>
                  </a:cubicBezTo>
                  <a:cubicBezTo>
                    <a:pt x="11848" y="24552"/>
                    <a:pt x="9227" y="28887"/>
                    <a:pt x="6807" y="33274"/>
                  </a:cubicBezTo>
                  <a:cubicBezTo>
                    <a:pt x="4337" y="37760"/>
                    <a:pt x="2018" y="42197"/>
                    <a:pt x="1" y="46936"/>
                  </a:cubicBezTo>
                  <a:lnTo>
                    <a:pt x="3328" y="48247"/>
                  </a:lnTo>
                  <a:cubicBezTo>
                    <a:pt x="4992" y="43659"/>
                    <a:pt x="7059" y="39021"/>
                    <a:pt x="9176" y="34534"/>
                  </a:cubicBezTo>
                  <a:cubicBezTo>
                    <a:pt x="11344" y="30047"/>
                    <a:pt x="13663" y="25611"/>
                    <a:pt x="16083" y="21224"/>
                  </a:cubicBezTo>
                  <a:cubicBezTo>
                    <a:pt x="20167" y="14015"/>
                    <a:pt x="24654" y="6957"/>
                    <a:pt x="29443" y="202"/>
                  </a:cubicBezTo>
                  <a:cubicBezTo>
                    <a:pt x="29342" y="101"/>
                    <a:pt x="29241" y="101"/>
                    <a:pt x="29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2050366" y="3900854"/>
              <a:ext cx="500652" cy="499549"/>
            </a:xfrm>
            <a:custGeom>
              <a:avLst/>
              <a:gdLst/>
              <a:ahLst/>
              <a:cxnLst/>
              <a:rect l="l" t="t" r="r" b="b"/>
              <a:pathLst>
                <a:path w="19511" h="19468" extrusionOk="0">
                  <a:moveTo>
                    <a:pt x="15198" y="1"/>
                  </a:moveTo>
                  <a:cubicBezTo>
                    <a:pt x="11537" y="1"/>
                    <a:pt x="1" y="4393"/>
                    <a:pt x="1" y="4393"/>
                  </a:cubicBezTo>
                  <a:cubicBezTo>
                    <a:pt x="1" y="4393"/>
                    <a:pt x="5798" y="6561"/>
                    <a:pt x="9327" y="8225"/>
                  </a:cubicBezTo>
                  <a:cubicBezTo>
                    <a:pt x="9378" y="7267"/>
                    <a:pt x="9226" y="6309"/>
                    <a:pt x="9025" y="5351"/>
                  </a:cubicBezTo>
                  <a:lnTo>
                    <a:pt x="9025" y="5351"/>
                  </a:lnTo>
                  <a:cubicBezTo>
                    <a:pt x="9882" y="6158"/>
                    <a:pt x="10638" y="7166"/>
                    <a:pt x="11193" y="8426"/>
                  </a:cubicBezTo>
                  <a:cubicBezTo>
                    <a:pt x="11293" y="8729"/>
                    <a:pt x="11394" y="9031"/>
                    <a:pt x="11495" y="9334"/>
                  </a:cubicBezTo>
                  <a:cubicBezTo>
                    <a:pt x="11495" y="9334"/>
                    <a:pt x="11546" y="9384"/>
                    <a:pt x="11596" y="9384"/>
                  </a:cubicBezTo>
                  <a:cubicBezTo>
                    <a:pt x="12403" y="9939"/>
                    <a:pt x="13613" y="11300"/>
                    <a:pt x="14822" y="12863"/>
                  </a:cubicBezTo>
                  <a:cubicBezTo>
                    <a:pt x="14923" y="10241"/>
                    <a:pt x="14772" y="7670"/>
                    <a:pt x="13965" y="5301"/>
                  </a:cubicBezTo>
                  <a:lnTo>
                    <a:pt x="13965" y="5301"/>
                  </a:lnTo>
                  <a:cubicBezTo>
                    <a:pt x="15427" y="7418"/>
                    <a:pt x="16234" y="10191"/>
                    <a:pt x="16738" y="13014"/>
                  </a:cubicBezTo>
                  <a:cubicBezTo>
                    <a:pt x="16839" y="13972"/>
                    <a:pt x="16940" y="14879"/>
                    <a:pt x="17041" y="15837"/>
                  </a:cubicBezTo>
                  <a:cubicBezTo>
                    <a:pt x="18452" y="17803"/>
                    <a:pt x="19511" y="19467"/>
                    <a:pt x="19511" y="19467"/>
                  </a:cubicBezTo>
                  <a:cubicBezTo>
                    <a:pt x="19511" y="19467"/>
                    <a:pt x="18805" y="259"/>
                    <a:pt x="15427" y="7"/>
                  </a:cubicBezTo>
                  <a:cubicBezTo>
                    <a:pt x="15355" y="3"/>
                    <a:pt x="15278" y="1"/>
                    <a:pt x="15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2008976" y="4016145"/>
              <a:ext cx="461854" cy="602882"/>
            </a:xfrm>
            <a:custGeom>
              <a:avLst/>
              <a:gdLst/>
              <a:ahLst/>
              <a:cxnLst/>
              <a:rect l="l" t="t" r="r" b="b"/>
              <a:pathLst>
                <a:path w="17999" h="23495" extrusionOk="0">
                  <a:moveTo>
                    <a:pt x="0" y="1"/>
                  </a:moveTo>
                  <a:cubicBezTo>
                    <a:pt x="4386" y="2824"/>
                    <a:pt x="10083" y="7059"/>
                    <a:pt x="10083" y="7059"/>
                  </a:cubicBezTo>
                  <a:cubicBezTo>
                    <a:pt x="10184" y="7513"/>
                    <a:pt x="10386" y="8017"/>
                    <a:pt x="10587" y="8521"/>
                  </a:cubicBezTo>
                  <a:cubicBezTo>
                    <a:pt x="11545" y="7462"/>
                    <a:pt x="12453" y="6252"/>
                    <a:pt x="12554" y="4740"/>
                  </a:cubicBezTo>
                  <a:cubicBezTo>
                    <a:pt x="12755" y="5496"/>
                    <a:pt x="12705" y="6353"/>
                    <a:pt x="12554" y="7109"/>
                  </a:cubicBezTo>
                  <a:cubicBezTo>
                    <a:pt x="12352" y="7916"/>
                    <a:pt x="12100" y="8672"/>
                    <a:pt x="11747" y="9428"/>
                  </a:cubicBezTo>
                  <a:cubicBezTo>
                    <a:pt x="11646" y="9731"/>
                    <a:pt x="11444" y="10033"/>
                    <a:pt x="11293" y="10336"/>
                  </a:cubicBezTo>
                  <a:cubicBezTo>
                    <a:pt x="11696" y="11395"/>
                    <a:pt x="12150" y="12554"/>
                    <a:pt x="12654" y="13714"/>
                  </a:cubicBezTo>
                  <a:cubicBezTo>
                    <a:pt x="13310" y="12857"/>
                    <a:pt x="13965" y="11949"/>
                    <a:pt x="14570" y="10991"/>
                  </a:cubicBezTo>
                  <a:lnTo>
                    <a:pt x="14570" y="10991"/>
                  </a:lnTo>
                  <a:cubicBezTo>
                    <a:pt x="14419" y="12554"/>
                    <a:pt x="14167" y="14167"/>
                    <a:pt x="13814" y="15730"/>
                  </a:cubicBezTo>
                  <a:cubicBezTo>
                    <a:pt x="13763" y="15882"/>
                    <a:pt x="13713" y="16083"/>
                    <a:pt x="13713" y="16234"/>
                  </a:cubicBezTo>
                  <a:cubicBezTo>
                    <a:pt x="15326" y="20066"/>
                    <a:pt x="16839" y="23494"/>
                    <a:pt x="16839" y="23494"/>
                  </a:cubicBezTo>
                  <a:cubicBezTo>
                    <a:pt x="16839" y="23494"/>
                    <a:pt x="17998" y="9277"/>
                    <a:pt x="16234" y="3782"/>
                  </a:cubicBezTo>
                  <a:cubicBezTo>
                    <a:pt x="15125" y="25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1556205" y="3443080"/>
              <a:ext cx="588615" cy="604139"/>
            </a:xfrm>
            <a:custGeom>
              <a:avLst/>
              <a:gdLst/>
              <a:ahLst/>
              <a:cxnLst/>
              <a:rect l="l" t="t" r="r" b="b"/>
              <a:pathLst>
                <a:path w="22939" h="23544" extrusionOk="0">
                  <a:moveTo>
                    <a:pt x="0" y="0"/>
                  </a:moveTo>
                  <a:lnTo>
                    <a:pt x="0" y="0"/>
                  </a:lnTo>
                  <a:cubicBezTo>
                    <a:pt x="0" y="0"/>
                    <a:pt x="2017" y="1311"/>
                    <a:pt x="4437" y="3076"/>
                  </a:cubicBezTo>
                  <a:cubicBezTo>
                    <a:pt x="5495" y="3227"/>
                    <a:pt x="6554" y="3378"/>
                    <a:pt x="7562" y="3580"/>
                  </a:cubicBezTo>
                  <a:cubicBezTo>
                    <a:pt x="10789" y="4286"/>
                    <a:pt x="13915" y="5395"/>
                    <a:pt x="16536" y="7260"/>
                  </a:cubicBezTo>
                  <a:cubicBezTo>
                    <a:pt x="13814" y="6151"/>
                    <a:pt x="10940" y="5848"/>
                    <a:pt x="8117" y="5798"/>
                  </a:cubicBezTo>
                  <a:lnTo>
                    <a:pt x="8117" y="5798"/>
                  </a:lnTo>
                  <a:cubicBezTo>
                    <a:pt x="10083" y="7311"/>
                    <a:pt x="11797" y="8823"/>
                    <a:pt x="12553" y="9781"/>
                  </a:cubicBezTo>
                  <a:cubicBezTo>
                    <a:pt x="12553" y="9831"/>
                    <a:pt x="12604" y="9882"/>
                    <a:pt x="12654" y="9882"/>
                  </a:cubicBezTo>
                  <a:cubicBezTo>
                    <a:pt x="13007" y="10033"/>
                    <a:pt x="13360" y="10134"/>
                    <a:pt x="13663" y="10285"/>
                  </a:cubicBezTo>
                  <a:cubicBezTo>
                    <a:pt x="15175" y="10940"/>
                    <a:pt x="16385" y="11898"/>
                    <a:pt x="17444" y="12957"/>
                  </a:cubicBezTo>
                  <a:cubicBezTo>
                    <a:pt x="16385" y="12654"/>
                    <a:pt x="15276" y="12453"/>
                    <a:pt x="14268" y="12453"/>
                  </a:cubicBezTo>
                  <a:cubicBezTo>
                    <a:pt x="16738" y="16688"/>
                    <a:pt x="20267" y="23544"/>
                    <a:pt x="20267" y="23544"/>
                  </a:cubicBezTo>
                  <a:cubicBezTo>
                    <a:pt x="20267" y="23544"/>
                    <a:pt x="22939" y="9781"/>
                    <a:pt x="21981" y="5798"/>
                  </a:cubicBezTo>
                  <a:cubicBezTo>
                    <a:pt x="21073" y="1815"/>
                    <a:pt x="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1231504" y="3619518"/>
              <a:ext cx="861586" cy="418669"/>
            </a:xfrm>
            <a:custGeom>
              <a:avLst/>
              <a:gdLst/>
              <a:ahLst/>
              <a:cxnLst/>
              <a:rect l="l" t="t" r="r" b="b"/>
              <a:pathLst>
                <a:path w="33577" h="16316" extrusionOk="0">
                  <a:moveTo>
                    <a:pt x="16632" y="0"/>
                  </a:moveTo>
                  <a:cubicBezTo>
                    <a:pt x="16527" y="0"/>
                    <a:pt x="16428" y="10"/>
                    <a:pt x="16334" y="31"/>
                  </a:cubicBezTo>
                  <a:cubicBezTo>
                    <a:pt x="15377" y="233"/>
                    <a:pt x="14368" y="687"/>
                    <a:pt x="13310" y="1191"/>
                  </a:cubicBezTo>
                  <a:cubicBezTo>
                    <a:pt x="14520" y="1644"/>
                    <a:pt x="15629" y="2199"/>
                    <a:pt x="16587" y="2955"/>
                  </a:cubicBezTo>
                  <a:cubicBezTo>
                    <a:pt x="15229" y="2361"/>
                    <a:pt x="13799" y="2124"/>
                    <a:pt x="12359" y="2124"/>
                  </a:cubicBezTo>
                  <a:cubicBezTo>
                    <a:pt x="12088" y="2124"/>
                    <a:pt x="11816" y="2133"/>
                    <a:pt x="11545" y="2149"/>
                  </a:cubicBezTo>
                  <a:cubicBezTo>
                    <a:pt x="6050" y="5426"/>
                    <a:pt x="0" y="11122"/>
                    <a:pt x="0" y="11122"/>
                  </a:cubicBezTo>
                  <a:cubicBezTo>
                    <a:pt x="0" y="11122"/>
                    <a:pt x="3630" y="10870"/>
                    <a:pt x="7814" y="10467"/>
                  </a:cubicBezTo>
                  <a:cubicBezTo>
                    <a:pt x="10184" y="8602"/>
                    <a:pt x="12705" y="6787"/>
                    <a:pt x="15528" y="5778"/>
                  </a:cubicBezTo>
                  <a:lnTo>
                    <a:pt x="15528" y="5778"/>
                  </a:lnTo>
                  <a:cubicBezTo>
                    <a:pt x="13713" y="6988"/>
                    <a:pt x="12251" y="8551"/>
                    <a:pt x="10890" y="10164"/>
                  </a:cubicBezTo>
                  <a:cubicBezTo>
                    <a:pt x="12755" y="9963"/>
                    <a:pt x="14620" y="9761"/>
                    <a:pt x="16183" y="9560"/>
                  </a:cubicBezTo>
                  <a:cubicBezTo>
                    <a:pt x="17897" y="8350"/>
                    <a:pt x="19662" y="7240"/>
                    <a:pt x="21628" y="6635"/>
                  </a:cubicBezTo>
                  <a:lnTo>
                    <a:pt x="21628" y="6635"/>
                  </a:lnTo>
                  <a:cubicBezTo>
                    <a:pt x="20368" y="7341"/>
                    <a:pt x="19258" y="8249"/>
                    <a:pt x="18250" y="9207"/>
                  </a:cubicBezTo>
                  <a:cubicBezTo>
                    <a:pt x="18553" y="9156"/>
                    <a:pt x="18855" y="9106"/>
                    <a:pt x="19107" y="9055"/>
                  </a:cubicBezTo>
                  <a:cubicBezTo>
                    <a:pt x="19107" y="9055"/>
                    <a:pt x="26216" y="15105"/>
                    <a:pt x="33576" y="16315"/>
                  </a:cubicBezTo>
                  <a:cubicBezTo>
                    <a:pt x="33576" y="16315"/>
                    <a:pt x="20812" y="0"/>
                    <a:pt x="16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1860199" y="4001929"/>
              <a:ext cx="381641" cy="667545"/>
            </a:xfrm>
            <a:custGeom>
              <a:avLst/>
              <a:gdLst/>
              <a:ahLst/>
              <a:cxnLst/>
              <a:rect l="l" t="t" r="r" b="b"/>
              <a:pathLst>
                <a:path w="14873" h="26015" extrusionOk="0">
                  <a:moveTo>
                    <a:pt x="7966" y="0"/>
                  </a:moveTo>
                  <a:cubicBezTo>
                    <a:pt x="7966" y="0"/>
                    <a:pt x="4689" y="6958"/>
                    <a:pt x="3983" y="9680"/>
                  </a:cubicBezTo>
                  <a:cubicBezTo>
                    <a:pt x="3933" y="9831"/>
                    <a:pt x="3883" y="9982"/>
                    <a:pt x="3832" y="10184"/>
                  </a:cubicBezTo>
                  <a:cubicBezTo>
                    <a:pt x="4336" y="10033"/>
                    <a:pt x="4840" y="9932"/>
                    <a:pt x="5294" y="9831"/>
                  </a:cubicBezTo>
                  <a:cubicBezTo>
                    <a:pt x="6185" y="9660"/>
                    <a:pt x="7052" y="9559"/>
                    <a:pt x="7912" y="9559"/>
                  </a:cubicBezTo>
                  <a:cubicBezTo>
                    <a:pt x="8318" y="9559"/>
                    <a:pt x="8722" y="9581"/>
                    <a:pt x="9126" y="9630"/>
                  </a:cubicBezTo>
                  <a:cubicBezTo>
                    <a:pt x="7916" y="9831"/>
                    <a:pt x="6756" y="10335"/>
                    <a:pt x="5647" y="10890"/>
                  </a:cubicBezTo>
                  <a:cubicBezTo>
                    <a:pt x="4840" y="11293"/>
                    <a:pt x="4084" y="11797"/>
                    <a:pt x="3328" y="12302"/>
                  </a:cubicBezTo>
                  <a:cubicBezTo>
                    <a:pt x="3025" y="13511"/>
                    <a:pt x="2673" y="14873"/>
                    <a:pt x="2320" y="16385"/>
                  </a:cubicBezTo>
                  <a:cubicBezTo>
                    <a:pt x="2824" y="16032"/>
                    <a:pt x="3378" y="15679"/>
                    <a:pt x="3883" y="15427"/>
                  </a:cubicBezTo>
                  <a:cubicBezTo>
                    <a:pt x="5344" y="14697"/>
                    <a:pt x="6899" y="14013"/>
                    <a:pt x="8503" y="14013"/>
                  </a:cubicBezTo>
                  <a:cubicBezTo>
                    <a:pt x="8559" y="14013"/>
                    <a:pt x="8616" y="14014"/>
                    <a:pt x="8672" y="14016"/>
                  </a:cubicBezTo>
                  <a:cubicBezTo>
                    <a:pt x="7008" y="14217"/>
                    <a:pt x="5597" y="15125"/>
                    <a:pt x="4286" y="16032"/>
                  </a:cubicBezTo>
                  <a:cubicBezTo>
                    <a:pt x="3479" y="16688"/>
                    <a:pt x="2673" y="17343"/>
                    <a:pt x="1916" y="18099"/>
                  </a:cubicBezTo>
                  <a:cubicBezTo>
                    <a:pt x="958" y="22132"/>
                    <a:pt x="1" y="26014"/>
                    <a:pt x="1" y="26014"/>
                  </a:cubicBezTo>
                  <a:cubicBezTo>
                    <a:pt x="1" y="26014"/>
                    <a:pt x="5950" y="22132"/>
                    <a:pt x="10235" y="18452"/>
                  </a:cubicBezTo>
                  <a:cubicBezTo>
                    <a:pt x="10739" y="17595"/>
                    <a:pt x="11092" y="16688"/>
                    <a:pt x="11293" y="15730"/>
                  </a:cubicBezTo>
                  <a:cubicBezTo>
                    <a:pt x="11344" y="16335"/>
                    <a:pt x="11344" y="16940"/>
                    <a:pt x="11293" y="17545"/>
                  </a:cubicBezTo>
                  <a:cubicBezTo>
                    <a:pt x="13360" y="15629"/>
                    <a:pt x="14873" y="13864"/>
                    <a:pt x="14671" y="12806"/>
                  </a:cubicBezTo>
                  <a:cubicBezTo>
                    <a:pt x="14167" y="9529"/>
                    <a:pt x="7966" y="0"/>
                    <a:pt x="7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1272893" y="3830854"/>
              <a:ext cx="805955" cy="468629"/>
            </a:xfrm>
            <a:custGeom>
              <a:avLst/>
              <a:gdLst/>
              <a:ahLst/>
              <a:cxnLst/>
              <a:rect l="l" t="t" r="r" b="b"/>
              <a:pathLst>
                <a:path w="31409" h="18263" extrusionOk="0">
                  <a:moveTo>
                    <a:pt x="15905" y="0"/>
                  </a:moveTo>
                  <a:cubicBezTo>
                    <a:pt x="14842" y="0"/>
                    <a:pt x="13259" y="1226"/>
                    <a:pt x="11495" y="3038"/>
                  </a:cubicBezTo>
                  <a:cubicBezTo>
                    <a:pt x="11949" y="2987"/>
                    <a:pt x="12402" y="2937"/>
                    <a:pt x="12856" y="2937"/>
                  </a:cubicBezTo>
                  <a:cubicBezTo>
                    <a:pt x="14167" y="2937"/>
                    <a:pt x="15427" y="2987"/>
                    <a:pt x="16587" y="3390"/>
                  </a:cubicBezTo>
                  <a:cubicBezTo>
                    <a:pt x="15377" y="3390"/>
                    <a:pt x="14217" y="3693"/>
                    <a:pt x="13058" y="4046"/>
                  </a:cubicBezTo>
                  <a:cubicBezTo>
                    <a:pt x="11949" y="4399"/>
                    <a:pt x="10840" y="4903"/>
                    <a:pt x="9730" y="5407"/>
                  </a:cubicBezTo>
                  <a:cubicBezTo>
                    <a:pt x="9478" y="5558"/>
                    <a:pt x="9226" y="5710"/>
                    <a:pt x="8974" y="5810"/>
                  </a:cubicBezTo>
                  <a:cubicBezTo>
                    <a:pt x="4538" y="11154"/>
                    <a:pt x="0" y="18263"/>
                    <a:pt x="0" y="18263"/>
                  </a:cubicBezTo>
                  <a:cubicBezTo>
                    <a:pt x="0" y="18263"/>
                    <a:pt x="3025" y="17507"/>
                    <a:pt x="6756" y="16599"/>
                  </a:cubicBezTo>
                  <a:cubicBezTo>
                    <a:pt x="6806" y="16549"/>
                    <a:pt x="6806" y="16549"/>
                    <a:pt x="6806" y="16549"/>
                  </a:cubicBezTo>
                  <a:cubicBezTo>
                    <a:pt x="7563" y="15591"/>
                    <a:pt x="8369" y="14683"/>
                    <a:pt x="9176" y="13776"/>
                  </a:cubicBezTo>
                  <a:cubicBezTo>
                    <a:pt x="10840" y="12011"/>
                    <a:pt x="12705" y="10348"/>
                    <a:pt x="14772" y="9188"/>
                  </a:cubicBezTo>
                  <a:lnTo>
                    <a:pt x="14772" y="9188"/>
                  </a:lnTo>
                  <a:cubicBezTo>
                    <a:pt x="12957" y="10751"/>
                    <a:pt x="11596" y="12717"/>
                    <a:pt x="10386" y="14683"/>
                  </a:cubicBezTo>
                  <a:cubicBezTo>
                    <a:pt x="10134" y="15087"/>
                    <a:pt x="9932" y="15440"/>
                    <a:pt x="9730" y="15843"/>
                  </a:cubicBezTo>
                  <a:cubicBezTo>
                    <a:pt x="11797" y="15288"/>
                    <a:pt x="13915" y="14784"/>
                    <a:pt x="15730" y="14330"/>
                  </a:cubicBezTo>
                  <a:cubicBezTo>
                    <a:pt x="16284" y="13574"/>
                    <a:pt x="16839" y="12868"/>
                    <a:pt x="17494" y="12213"/>
                  </a:cubicBezTo>
                  <a:cubicBezTo>
                    <a:pt x="19108" y="10499"/>
                    <a:pt x="20973" y="9188"/>
                    <a:pt x="22939" y="8180"/>
                  </a:cubicBezTo>
                  <a:lnTo>
                    <a:pt x="22939" y="8180"/>
                  </a:lnTo>
                  <a:cubicBezTo>
                    <a:pt x="21427" y="9743"/>
                    <a:pt x="20217" y="11507"/>
                    <a:pt x="19360" y="13373"/>
                  </a:cubicBezTo>
                  <a:cubicBezTo>
                    <a:pt x="19662" y="13272"/>
                    <a:pt x="19914" y="13221"/>
                    <a:pt x="20116" y="13171"/>
                  </a:cubicBezTo>
                  <a:cubicBezTo>
                    <a:pt x="23494" y="12263"/>
                    <a:pt x="31409" y="7323"/>
                    <a:pt x="31409" y="7323"/>
                  </a:cubicBezTo>
                  <a:cubicBezTo>
                    <a:pt x="31409" y="7323"/>
                    <a:pt x="26922" y="4651"/>
                    <a:pt x="22637" y="2533"/>
                  </a:cubicBezTo>
                  <a:lnTo>
                    <a:pt x="22637" y="2533"/>
                  </a:lnTo>
                  <a:cubicBezTo>
                    <a:pt x="23393" y="3441"/>
                    <a:pt x="24149" y="4298"/>
                    <a:pt x="24855" y="5256"/>
                  </a:cubicBezTo>
                  <a:cubicBezTo>
                    <a:pt x="23292" y="4046"/>
                    <a:pt x="21628" y="2937"/>
                    <a:pt x="20015" y="1777"/>
                  </a:cubicBezTo>
                  <a:lnTo>
                    <a:pt x="18351" y="668"/>
                  </a:lnTo>
                  <a:cubicBezTo>
                    <a:pt x="17494" y="366"/>
                    <a:pt x="16688" y="114"/>
                    <a:pt x="16083" y="13"/>
                  </a:cubicBezTo>
                  <a:cubicBezTo>
                    <a:pt x="16025" y="5"/>
                    <a:pt x="15966" y="0"/>
                    <a:pt x="15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1576887" y="3967006"/>
              <a:ext cx="474787" cy="68589"/>
            </a:xfrm>
            <a:custGeom>
              <a:avLst/>
              <a:gdLst/>
              <a:ahLst/>
              <a:cxnLst/>
              <a:rect l="l" t="t" r="r" b="b"/>
              <a:pathLst>
                <a:path w="18503" h="2673" extrusionOk="0">
                  <a:moveTo>
                    <a:pt x="9126" y="0"/>
                  </a:moveTo>
                  <a:cubicBezTo>
                    <a:pt x="7513" y="0"/>
                    <a:pt x="5899" y="0"/>
                    <a:pt x="4336" y="454"/>
                  </a:cubicBezTo>
                  <a:cubicBezTo>
                    <a:pt x="2723" y="857"/>
                    <a:pt x="1211" y="1563"/>
                    <a:pt x="1" y="2571"/>
                  </a:cubicBezTo>
                  <a:lnTo>
                    <a:pt x="51" y="2672"/>
                  </a:lnTo>
                  <a:cubicBezTo>
                    <a:pt x="1564" y="2168"/>
                    <a:pt x="3026" y="1765"/>
                    <a:pt x="4538" y="1513"/>
                  </a:cubicBezTo>
                  <a:cubicBezTo>
                    <a:pt x="6051" y="1261"/>
                    <a:pt x="7563" y="1009"/>
                    <a:pt x="9126" y="908"/>
                  </a:cubicBezTo>
                  <a:cubicBezTo>
                    <a:pt x="9517" y="895"/>
                    <a:pt x="9907" y="889"/>
                    <a:pt x="10298" y="889"/>
                  </a:cubicBezTo>
                  <a:cubicBezTo>
                    <a:pt x="11470" y="889"/>
                    <a:pt x="12642" y="946"/>
                    <a:pt x="13814" y="1059"/>
                  </a:cubicBezTo>
                  <a:cubicBezTo>
                    <a:pt x="15377" y="1210"/>
                    <a:pt x="16940" y="1462"/>
                    <a:pt x="18453" y="1866"/>
                  </a:cubicBezTo>
                  <a:lnTo>
                    <a:pt x="18503" y="1765"/>
                  </a:lnTo>
                  <a:cubicBezTo>
                    <a:pt x="15478" y="706"/>
                    <a:pt x="12352" y="101"/>
                    <a:pt x="9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1972744" y="4048502"/>
              <a:ext cx="207025" cy="487720"/>
            </a:xfrm>
            <a:custGeom>
              <a:avLst/>
              <a:gdLst/>
              <a:ahLst/>
              <a:cxnLst/>
              <a:rect l="l" t="t" r="r" b="b"/>
              <a:pathLst>
                <a:path w="8068" h="19007" extrusionOk="0">
                  <a:moveTo>
                    <a:pt x="4185" y="0"/>
                  </a:moveTo>
                  <a:lnTo>
                    <a:pt x="4084" y="51"/>
                  </a:lnTo>
                  <a:cubicBezTo>
                    <a:pt x="4891" y="1714"/>
                    <a:pt x="5647" y="3479"/>
                    <a:pt x="6252" y="5243"/>
                  </a:cubicBezTo>
                  <a:cubicBezTo>
                    <a:pt x="6555" y="6100"/>
                    <a:pt x="6857" y="7008"/>
                    <a:pt x="7059" y="7865"/>
                  </a:cubicBezTo>
                  <a:cubicBezTo>
                    <a:pt x="7210" y="8772"/>
                    <a:pt x="7412" y="9730"/>
                    <a:pt x="7008" y="10335"/>
                  </a:cubicBezTo>
                  <a:cubicBezTo>
                    <a:pt x="6101" y="11797"/>
                    <a:pt x="4689" y="13108"/>
                    <a:pt x="3530" y="14570"/>
                  </a:cubicBezTo>
                  <a:cubicBezTo>
                    <a:pt x="2320" y="15982"/>
                    <a:pt x="1059" y="17393"/>
                    <a:pt x="1" y="18906"/>
                  </a:cubicBezTo>
                  <a:lnTo>
                    <a:pt x="51" y="19007"/>
                  </a:lnTo>
                  <a:cubicBezTo>
                    <a:pt x="1614" y="17897"/>
                    <a:pt x="2975" y="16637"/>
                    <a:pt x="4336" y="15326"/>
                  </a:cubicBezTo>
                  <a:cubicBezTo>
                    <a:pt x="5647" y="13915"/>
                    <a:pt x="6857" y="12503"/>
                    <a:pt x="7815" y="10739"/>
                  </a:cubicBezTo>
                  <a:cubicBezTo>
                    <a:pt x="7916" y="10537"/>
                    <a:pt x="8067" y="10184"/>
                    <a:pt x="8067" y="9932"/>
                  </a:cubicBezTo>
                  <a:cubicBezTo>
                    <a:pt x="8067" y="9680"/>
                    <a:pt x="8067" y="9377"/>
                    <a:pt x="8067" y="9125"/>
                  </a:cubicBezTo>
                  <a:cubicBezTo>
                    <a:pt x="7966" y="8621"/>
                    <a:pt x="7865" y="8167"/>
                    <a:pt x="7765" y="7714"/>
                  </a:cubicBezTo>
                  <a:cubicBezTo>
                    <a:pt x="7462" y="6756"/>
                    <a:pt x="7109" y="5899"/>
                    <a:pt x="6756" y="5042"/>
                  </a:cubicBezTo>
                  <a:cubicBezTo>
                    <a:pt x="6000" y="3277"/>
                    <a:pt x="5143" y="1614"/>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5"/>
            <p:cNvSpPr/>
            <p:nvPr/>
          </p:nvSpPr>
          <p:spPr>
            <a:xfrm>
              <a:off x="1454002" y="3706711"/>
              <a:ext cx="555000" cy="253854"/>
            </a:xfrm>
            <a:custGeom>
              <a:avLst/>
              <a:gdLst/>
              <a:ahLst/>
              <a:cxnLst/>
              <a:rect l="l" t="t" r="r" b="b"/>
              <a:pathLst>
                <a:path w="21629" h="9893" extrusionOk="0">
                  <a:moveTo>
                    <a:pt x="8665" y="0"/>
                  </a:moveTo>
                  <a:cubicBezTo>
                    <a:pt x="7706" y="0"/>
                    <a:pt x="6754" y="127"/>
                    <a:pt x="5849" y="364"/>
                  </a:cubicBezTo>
                  <a:cubicBezTo>
                    <a:pt x="3731" y="918"/>
                    <a:pt x="1715" y="1927"/>
                    <a:pt x="0" y="3237"/>
                  </a:cubicBezTo>
                  <a:lnTo>
                    <a:pt x="51" y="3338"/>
                  </a:lnTo>
                  <a:cubicBezTo>
                    <a:pt x="2118" y="2582"/>
                    <a:pt x="4084" y="1826"/>
                    <a:pt x="6101" y="1423"/>
                  </a:cubicBezTo>
                  <a:cubicBezTo>
                    <a:pt x="7154" y="1212"/>
                    <a:pt x="8221" y="1056"/>
                    <a:pt x="9274" y="1056"/>
                  </a:cubicBezTo>
                  <a:cubicBezTo>
                    <a:pt x="10236" y="1056"/>
                    <a:pt x="11185" y="1186"/>
                    <a:pt x="12100" y="1523"/>
                  </a:cubicBezTo>
                  <a:cubicBezTo>
                    <a:pt x="12604" y="1675"/>
                    <a:pt x="13058" y="1927"/>
                    <a:pt x="13411" y="2229"/>
                  </a:cubicBezTo>
                  <a:cubicBezTo>
                    <a:pt x="13814" y="2532"/>
                    <a:pt x="14217" y="2885"/>
                    <a:pt x="14621" y="3237"/>
                  </a:cubicBezTo>
                  <a:cubicBezTo>
                    <a:pt x="15427" y="3943"/>
                    <a:pt x="16184" y="4649"/>
                    <a:pt x="16990" y="5405"/>
                  </a:cubicBezTo>
                  <a:cubicBezTo>
                    <a:pt x="18553" y="6867"/>
                    <a:pt x="20065" y="8329"/>
                    <a:pt x="21527" y="9892"/>
                  </a:cubicBezTo>
                  <a:lnTo>
                    <a:pt x="21628" y="9791"/>
                  </a:lnTo>
                  <a:cubicBezTo>
                    <a:pt x="20217" y="8178"/>
                    <a:pt x="18805" y="6565"/>
                    <a:pt x="17343" y="5002"/>
                  </a:cubicBezTo>
                  <a:cubicBezTo>
                    <a:pt x="16587" y="4246"/>
                    <a:pt x="15881" y="3490"/>
                    <a:pt x="15074" y="2733"/>
                  </a:cubicBezTo>
                  <a:cubicBezTo>
                    <a:pt x="14721" y="2380"/>
                    <a:pt x="14318" y="1977"/>
                    <a:pt x="13915" y="1624"/>
                  </a:cubicBezTo>
                  <a:cubicBezTo>
                    <a:pt x="13461" y="1221"/>
                    <a:pt x="12957" y="969"/>
                    <a:pt x="12453" y="717"/>
                  </a:cubicBezTo>
                  <a:cubicBezTo>
                    <a:pt x="11241" y="226"/>
                    <a:pt x="9947" y="0"/>
                    <a:pt x="8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5"/>
            <p:cNvSpPr/>
            <p:nvPr/>
          </p:nvSpPr>
          <p:spPr>
            <a:xfrm>
              <a:off x="1695898" y="3485778"/>
              <a:ext cx="410124" cy="196658"/>
            </a:xfrm>
            <a:custGeom>
              <a:avLst/>
              <a:gdLst/>
              <a:ahLst/>
              <a:cxnLst/>
              <a:rect l="l" t="t" r="r" b="b"/>
              <a:pathLst>
                <a:path w="15983" h="7664" extrusionOk="0">
                  <a:moveTo>
                    <a:pt x="51" y="0"/>
                  </a:moveTo>
                  <a:lnTo>
                    <a:pt x="1" y="101"/>
                  </a:lnTo>
                  <a:cubicBezTo>
                    <a:pt x="3076" y="958"/>
                    <a:pt x="6202" y="1613"/>
                    <a:pt x="9277" y="2370"/>
                  </a:cubicBezTo>
                  <a:cubicBezTo>
                    <a:pt x="10790" y="2773"/>
                    <a:pt x="12302" y="3176"/>
                    <a:pt x="13663" y="3882"/>
                  </a:cubicBezTo>
                  <a:cubicBezTo>
                    <a:pt x="14319" y="4285"/>
                    <a:pt x="14924" y="4789"/>
                    <a:pt x="15176" y="5394"/>
                  </a:cubicBezTo>
                  <a:cubicBezTo>
                    <a:pt x="15478" y="6050"/>
                    <a:pt x="15579" y="6907"/>
                    <a:pt x="15730" y="7663"/>
                  </a:cubicBezTo>
                  <a:lnTo>
                    <a:pt x="15781" y="7663"/>
                  </a:lnTo>
                  <a:cubicBezTo>
                    <a:pt x="15882" y="6856"/>
                    <a:pt x="15982" y="6050"/>
                    <a:pt x="15680" y="5193"/>
                  </a:cubicBezTo>
                  <a:cubicBezTo>
                    <a:pt x="15377" y="4386"/>
                    <a:pt x="14672" y="3781"/>
                    <a:pt x="13966" y="3378"/>
                  </a:cubicBezTo>
                  <a:cubicBezTo>
                    <a:pt x="12554" y="2521"/>
                    <a:pt x="10991" y="2067"/>
                    <a:pt x="9428" y="1613"/>
                  </a:cubicBezTo>
                  <a:cubicBezTo>
                    <a:pt x="6353" y="857"/>
                    <a:pt x="3177" y="40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2171968" y="3929491"/>
              <a:ext cx="357059" cy="311795"/>
            </a:xfrm>
            <a:custGeom>
              <a:avLst/>
              <a:gdLst/>
              <a:ahLst/>
              <a:cxnLst/>
              <a:rect l="l" t="t" r="r" b="b"/>
              <a:pathLst>
                <a:path w="13915" h="12151" extrusionOk="0">
                  <a:moveTo>
                    <a:pt x="9932" y="0"/>
                  </a:moveTo>
                  <a:cubicBezTo>
                    <a:pt x="9428" y="0"/>
                    <a:pt x="8924" y="51"/>
                    <a:pt x="8470" y="151"/>
                  </a:cubicBezTo>
                  <a:cubicBezTo>
                    <a:pt x="7462" y="303"/>
                    <a:pt x="6504" y="454"/>
                    <a:pt x="5546" y="706"/>
                  </a:cubicBezTo>
                  <a:cubicBezTo>
                    <a:pt x="3681" y="1261"/>
                    <a:pt x="1815" y="1866"/>
                    <a:pt x="1" y="2622"/>
                  </a:cubicBezTo>
                  <a:lnTo>
                    <a:pt x="51" y="2672"/>
                  </a:lnTo>
                  <a:cubicBezTo>
                    <a:pt x="1967" y="2319"/>
                    <a:pt x="3832" y="1866"/>
                    <a:pt x="5748" y="1462"/>
                  </a:cubicBezTo>
                  <a:lnTo>
                    <a:pt x="8571" y="807"/>
                  </a:lnTo>
                  <a:cubicBezTo>
                    <a:pt x="9025" y="706"/>
                    <a:pt x="9478" y="656"/>
                    <a:pt x="9983" y="605"/>
                  </a:cubicBezTo>
                  <a:cubicBezTo>
                    <a:pt x="10083" y="580"/>
                    <a:pt x="10197" y="567"/>
                    <a:pt x="10310" y="567"/>
                  </a:cubicBezTo>
                  <a:cubicBezTo>
                    <a:pt x="10424" y="567"/>
                    <a:pt x="10537" y="580"/>
                    <a:pt x="10638" y="605"/>
                  </a:cubicBezTo>
                  <a:cubicBezTo>
                    <a:pt x="10638" y="605"/>
                    <a:pt x="10683" y="628"/>
                    <a:pt x="10698" y="628"/>
                  </a:cubicBezTo>
                  <a:cubicBezTo>
                    <a:pt x="10705" y="628"/>
                    <a:pt x="10705" y="622"/>
                    <a:pt x="10688" y="605"/>
                  </a:cubicBezTo>
                  <a:lnTo>
                    <a:pt x="10688" y="605"/>
                  </a:lnTo>
                  <a:cubicBezTo>
                    <a:pt x="10739" y="656"/>
                    <a:pt x="10840" y="706"/>
                    <a:pt x="10840" y="706"/>
                  </a:cubicBezTo>
                  <a:cubicBezTo>
                    <a:pt x="10840" y="756"/>
                    <a:pt x="10940" y="857"/>
                    <a:pt x="10991" y="908"/>
                  </a:cubicBezTo>
                  <a:cubicBezTo>
                    <a:pt x="11848" y="2521"/>
                    <a:pt x="12201" y="4538"/>
                    <a:pt x="12655" y="6403"/>
                  </a:cubicBezTo>
                  <a:cubicBezTo>
                    <a:pt x="13108" y="8319"/>
                    <a:pt x="13461" y="10234"/>
                    <a:pt x="13814" y="12150"/>
                  </a:cubicBezTo>
                  <a:lnTo>
                    <a:pt x="13915" y="12100"/>
                  </a:lnTo>
                  <a:cubicBezTo>
                    <a:pt x="13663" y="10184"/>
                    <a:pt x="13360" y="8268"/>
                    <a:pt x="13007" y="6352"/>
                  </a:cubicBezTo>
                  <a:cubicBezTo>
                    <a:pt x="12856" y="5395"/>
                    <a:pt x="12655" y="4437"/>
                    <a:pt x="12403" y="3479"/>
                  </a:cubicBezTo>
                  <a:cubicBezTo>
                    <a:pt x="12150" y="2521"/>
                    <a:pt x="11949" y="1563"/>
                    <a:pt x="11445" y="656"/>
                  </a:cubicBezTo>
                  <a:cubicBezTo>
                    <a:pt x="11394" y="504"/>
                    <a:pt x="11293" y="404"/>
                    <a:pt x="11142" y="252"/>
                  </a:cubicBezTo>
                  <a:cubicBezTo>
                    <a:pt x="11092" y="202"/>
                    <a:pt x="11041" y="202"/>
                    <a:pt x="10991" y="151"/>
                  </a:cubicBezTo>
                  <a:cubicBezTo>
                    <a:pt x="10890" y="51"/>
                    <a:pt x="10840" y="51"/>
                    <a:pt x="10739" y="51"/>
                  </a:cubicBezTo>
                  <a:cubicBezTo>
                    <a:pt x="10436" y="0"/>
                    <a:pt x="10184" y="0"/>
                    <a:pt x="9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2153852" y="4049785"/>
              <a:ext cx="240639" cy="84113"/>
            </a:xfrm>
            <a:custGeom>
              <a:avLst/>
              <a:gdLst/>
              <a:ahLst/>
              <a:cxnLst/>
              <a:rect l="l" t="t" r="r" b="b"/>
              <a:pathLst>
                <a:path w="9378" h="3278" extrusionOk="0">
                  <a:moveTo>
                    <a:pt x="51" y="1"/>
                  </a:moveTo>
                  <a:lnTo>
                    <a:pt x="1" y="102"/>
                  </a:lnTo>
                  <a:cubicBezTo>
                    <a:pt x="1614" y="505"/>
                    <a:pt x="3227" y="959"/>
                    <a:pt x="4790" y="1463"/>
                  </a:cubicBezTo>
                  <a:cubicBezTo>
                    <a:pt x="5597" y="1715"/>
                    <a:pt x="6353" y="2068"/>
                    <a:pt x="7109" y="2320"/>
                  </a:cubicBezTo>
                  <a:cubicBezTo>
                    <a:pt x="7865" y="2572"/>
                    <a:pt x="8672" y="2774"/>
                    <a:pt x="9277" y="3278"/>
                  </a:cubicBezTo>
                  <a:lnTo>
                    <a:pt x="9378" y="3227"/>
                  </a:lnTo>
                  <a:cubicBezTo>
                    <a:pt x="9025" y="2370"/>
                    <a:pt x="8117" y="2017"/>
                    <a:pt x="7412" y="1614"/>
                  </a:cubicBezTo>
                  <a:cubicBezTo>
                    <a:pt x="6605" y="1261"/>
                    <a:pt x="5798" y="1110"/>
                    <a:pt x="4941" y="908"/>
                  </a:cubicBezTo>
                  <a:cubicBezTo>
                    <a:pt x="3328" y="505"/>
                    <a:pt x="1664" y="253"/>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 name="Google Shape;1110;p45"/>
          <p:cNvSpPr/>
          <p:nvPr/>
        </p:nvSpPr>
        <p:spPr>
          <a:xfrm>
            <a:off x="7712197" y="2179139"/>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4092062" y="535658"/>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741"/>
        <p:cNvGrpSpPr/>
        <p:nvPr/>
      </p:nvGrpSpPr>
      <p:grpSpPr>
        <a:xfrm>
          <a:off x="0" y="0"/>
          <a:ext cx="0" cy="0"/>
          <a:chOff x="0" y="0"/>
          <a:chExt cx="0" cy="0"/>
        </a:xfrm>
      </p:grpSpPr>
      <p:sp>
        <p:nvSpPr>
          <p:cNvPr id="1742" name="Google Shape;1742;p72"/>
          <p:cNvSpPr txBox="1">
            <a:spLocks noGrp="1"/>
          </p:cNvSpPr>
          <p:nvPr>
            <p:ph type="title"/>
          </p:nvPr>
        </p:nvSpPr>
        <p:spPr>
          <a:xfrm>
            <a:off x="714175" y="445025"/>
            <a:ext cx="7715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TRUE OR FALSE</a:t>
            </a:r>
            <a:endParaRPr/>
          </a:p>
        </p:txBody>
      </p:sp>
      <p:sp>
        <p:nvSpPr>
          <p:cNvPr id="1743" name="Google Shape;1743;p72"/>
          <p:cNvSpPr txBox="1"/>
          <p:nvPr/>
        </p:nvSpPr>
        <p:spPr>
          <a:xfrm>
            <a:off x="1986655" y="15798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Were there any pirates in our data?</a:t>
            </a:r>
            <a:endParaRPr dirty="0">
              <a:solidFill>
                <a:srgbClr val="290000"/>
              </a:solidFill>
              <a:latin typeface="Ubuntu"/>
              <a:ea typeface="Ubuntu"/>
              <a:cs typeface="Ubuntu"/>
              <a:sym typeface="Ubuntu"/>
            </a:endParaRPr>
          </a:p>
        </p:txBody>
      </p:sp>
      <p:sp>
        <p:nvSpPr>
          <p:cNvPr id="1744" name="Google Shape;1744;p72"/>
          <p:cNvSpPr txBox="1"/>
          <p:nvPr/>
        </p:nvSpPr>
        <p:spPr>
          <a:xfrm>
            <a:off x="1986655" y="199326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Is the loss date the main driver for our shipwrecks webpage? – NOTE THAT WE ShOULD actually label the loss date otherwise it’s just two dates</a:t>
            </a:r>
            <a:endParaRPr dirty="0">
              <a:solidFill>
                <a:srgbClr val="290000"/>
              </a:solidFill>
              <a:latin typeface="Ubuntu"/>
              <a:ea typeface="Ubuntu"/>
              <a:cs typeface="Ubuntu"/>
              <a:sym typeface="Ubuntu"/>
            </a:endParaRPr>
          </a:p>
        </p:txBody>
      </p:sp>
      <p:sp>
        <p:nvSpPr>
          <p:cNvPr id="1745" name="Google Shape;1745;p72"/>
          <p:cNvSpPr txBox="1"/>
          <p:nvPr/>
        </p:nvSpPr>
        <p:spPr>
          <a:xfrm>
            <a:off x="1986655" y="24067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Can ships be wrecked on land?</a:t>
            </a:r>
            <a:endParaRPr dirty="0">
              <a:solidFill>
                <a:srgbClr val="290000"/>
              </a:solidFill>
              <a:latin typeface="Ubuntu"/>
              <a:ea typeface="Ubuntu"/>
              <a:cs typeface="Ubuntu"/>
              <a:sym typeface="Ubuntu"/>
            </a:endParaRPr>
          </a:p>
        </p:txBody>
      </p:sp>
      <p:sp>
        <p:nvSpPr>
          <p:cNvPr id="1746" name="Google Shape;1746;p72"/>
          <p:cNvSpPr txBox="1"/>
          <p:nvPr/>
        </p:nvSpPr>
        <p:spPr>
          <a:xfrm>
            <a:off x="1986655" y="282016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Is the Shipwreck data for only South Australia?</a:t>
            </a:r>
            <a:endParaRPr dirty="0">
              <a:solidFill>
                <a:srgbClr val="290000"/>
              </a:solidFill>
              <a:latin typeface="Ubuntu"/>
              <a:ea typeface="Ubuntu"/>
              <a:cs typeface="Ubuntu"/>
              <a:sym typeface="Ubuntu"/>
            </a:endParaRPr>
          </a:p>
        </p:txBody>
      </p:sp>
      <p:sp>
        <p:nvSpPr>
          <p:cNvPr id="1747" name="Google Shape;1747;p72"/>
          <p:cNvSpPr txBox="1"/>
          <p:nvPr/>
        </p:nvSpPr>
        <p:spPr>
          <a:xfrm>
            <a:off x="1986655" y="3233613"/>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Are their only one type of ship that has been wrecked in SA?</a:t>
            </a:r>
            <a:endParaRPr dirty="0">
              <a:solidFill>
                <a:srgbClr val="290000"/>
              </a:solidFill>
              <a:latin typeface="Ubuntu"/>
              <a:ea typeface="Ubuntu"/>
              <a:cs typeface="Ubuntu"/>
              <a:sym typeface="Ubuntu"/>
            </a:endParaRPr>
          </a:p>
        </p:txBody>
      </p:sp>
      <p:sp>
        <p:nvSpPr>
          <p:cNvPr id="1748" name="Google Shape;1748;p72"/>
          <p:cNvSpPr txBox="1"/>
          <p:nvPr/>
        </p:nvSpPr>
        <p:spPr>
          <a:xfrm>
            <a:off x="1986655" y="3654938"/>
            <a:ext cx="6081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Ubuntu"/>
                <a:ea typeface="Ubuntu"/>
                <a:cs typeface="Ubuntu"/>
                <a:sym typeface="Ubuntu"/>
              </a:rPr>
              <a:t>Were there 685 ship wrecks mapped?  NOTE WE CURRENTLY SAY 705 but we cleansed to 685</a:t>
            </a:r>
            <a:endParaRPr dirty="0">
              <a:solidFill>
                <a:srgbClr val="290000"/>
              </a:solidFill>
              <a:latin typeface="Ubuntu"/>
              <a:ea typeface="Ubuntu"/>
              <a:cs typeface="Ubuntu"/>
              <a:sym typeface="Ubuntu"/>
            </a:endParaRPr>
          </a:p>
        </p:txBody>
      </p:sp>
      <p:sp>
        <p:nvSpPr>
          <p:cNvPr id="1749" name="Google Shape;1749;p72"/>
          <p:cNvSpPr/>
          <p:nvPr/>
        </p:nvSpPr>
        <p:spPr>
          <a:xfrm>
            <a:off x="7060265" y="1792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2"/>
          <p:cNvSpPr/>
          <p:nvPr/>
        </p:nvSpPr>
        <p:spPr>
          <a:xfrm>
            <a:off x="4842975" y="6614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2"/>
          <p:cNvSpPr/>
          <p:nvPr/>
        </p:nvSpPr>
        <p:spPr>
          <a:xfrm>
            <a:off x="6044072" y="4450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2"/>
          <p:cNvSpPr/>
          <p:nvPr/>
        </p:nvSpPr>
        <p:spPr>
          <a:xfrm>
            <a:off x="203302" y="3664201"/>
            <a:ext cx="434034" cy="286348"/>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2"/>
          <p:cNvSpPr/>
          <p:nvPr/>
        </p:nvSpPr>
        <p:spPr>
          <a:xfrm>
            <a:off x="1504770" y="15711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4" name="Google Shape;1754;p72"/>
          <p:cNvSpPr/>
          <p:nvPr/>
        </p:nvSpPr>
        <p:spPr>
          <a:xfrm>
            <a:off x="1504770" y="19877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5" name="Google Shape;1755;p72"/>
          <p:cNvSpPr/>
          <p:nvPr/>
        </p:nvSpPr>
        <p:spPr>
          <a:xfrm>
            <a:off x="1504770" y="24043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6" name="Google Shape;1756;p72"/>
          <p:cNvSpPr/>
          <p:nvPr/>
        </p:nvSpPr>
        <p:spPr>
          <a:xfrm>
            <a:off x="1504770" y="28209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7" name="Google Shape;1757;p72"/>
          <p:cNvSpPr/>
          <p:nvPr/>
        </p:nvSpPr>
        <p:spPr>
          <a:xfrm>
            <a:off x="1504770" y="32375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8" name="Google Shape;1758;p72"/>
          <p:cNvSpPr/>
          <p:nvPr/>
        </p:nvSpPr>
        <p:spPr>
          <a:xfrm>
            <a:off x="1504770" y="3649425"/>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F</a:t>
            </a:r>
            <a:endParaRPr>
              <a:solidFill>
                <a:schemeClr val="accent2"/>
              </a:solidFill>
            </a:endParaRPr>
          </a:p>
        </p:txBody>
      </p:sp>
      <p:sp>
        <p:nvSpPr>
          <p:cNvPr id="1759" name="Google Shape;1759;p72"/>
          <p:cNvSpPr txBox="1"/>
          <p:nvPr/>
        </p:nvSpPr>
        <p:spPr>
          <a:xfrm>
            <a:off x="714175" y="1085763"/>
            <a:ext cx="14466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2"/>
                </a:solidFill>
                <a:latin typeface="Londrina Solid"/>
                <a:ea typeface="Londrina Solid"/>
                <a:cs typeface="Londrina Solid"/>
                <a:sym typeface="Londrina Solid"/>
              </a:rPr>
              <a:t>QUESTIONS</a:t>
            </a:r>
            <a:endParaRPr sz="2200">
              <a:solidFill>
                <a:schemeClr val="lt2"/>
              </a:solidFill>
              <a:latin typeface="Londrina Solid"/>
              <a:ea typeface="Londrina Solid"/>
              <a:cs typeface="Londrina Solid"/>
              <a:sym typeface="Londrina Solid"/>
            </a:endParaRPr>
          </a:p>
        </p:txBody>
      </p:sp>
      <p:sp>
        <p:nvSpPr>
          <p:cNvPr id="1760" name="Google Shape;1760;p72"/>
          <p:cNvSpPr/>
          <p:nvPr/>
        </p:nvSpPr>
        <p:spPr>
          <a:xfrm>
            <a:off x="1075445" y="15711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1" name="Google Shape;1761;p72"/>
          <p:cNvSpPr/>
          <p:nvPr/>
        </p:nvSpPr>
        <p:spPr>
          <a:xfrm>
            <a:off x="1075445" y="19877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2" name="Google Shape;1762;p72"/>
          <p:cNvSpPr/>
          <p:nvPr/>
        </p:nvSpPr>
        <p:spPr>
          <a:xfrm>
            <a:off x="1075445" y="24043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3" name="Google Shape;1763;p72"/>
          <p:cNvSpPr/>
          <p:nvPr/>
        </p:nvSpPr>
        <p:spPr>
          <a:xfrm>
            <a:off x="1075445" y="2820950"/>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4" name="Google Shape;1764;p72"/>
          <p:cNvSpPr/>
          <p:nvPr/>
        </p:nvSpPr>
        <p:spPr>
          <a:xfrm>
            <a:off x="1075445" y="3237550"/>
            <a:ext cx="330300" cy="332100"/>
          </a:xfrm>
          <a:prstGeom prst="roundRect">
            <a:avLst>
              <a:gd name="adj"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
        <p:nvSpPr>
          <p:cNvPr id="1765" name="Google Shape;1765;p72"/>
          <p:cNvSpPr/>
          <p:nvPr/>
        </p:nvSpPr>
        <p:spPr>
          <a:xfrm>
            <a:off x="1075445" y="3649425"/>
            <a:ext cx="330300" cy="332100"/>
          </a:xfrm>
          <a:prstGeom prst="roundRect">
            <a:avLst>
              <a:gd name="adj" fmla="val 0"/>
            </a:avLst>
          </a:prstGeom>
          <a:gradFill>
            <a:gsLst>
              <a:gs pos="0">
                <a:srgbClr val="C8734A">
                  <a:alpha val="0"/>
                </a:srgbClr>
              </a:gs>
              <a:gs pos="100000">
                <a:schemeClr val="lt2"/>
              </a:gs>
            </a:gsLst>
            <a:lin ang="0" scaled="0"/>
          </a:gra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Londrina Solid"/>
                <a:ea typeface="Londrina Solid"/>
                <a:cs typeface="Londrina Solid"/>
                <a:sym typeface="Londrina Solid"/>
              </a:rPr>
              <a:t>T</a:t>
            </a:r>
            <a:endParaRPr>
              <a:solidFill>
                <a:schemeClr val="accen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51"/>
          <p:cNvSpPr txBox="1">
            <a:spLocks noGrp="1"/>
          </p:cNvSpPr>
          <p:nvPr>
            <p:ph type="title"/>
          </p:nvPr>
        </p:nvSpPr>
        <p:spPr>
          <a:xfrm>
            <a:off x="1763321" y="3120450"/>
            <a:ext cx="5617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Pirates (Probably!)</a:t>
            </a:r>
            <a:endParaRPr dirty="0"/>
          </a:p>
        </p:txBody>
      </p:sp>
      <p:sp>
        <p:nvSpPr>
          <p:cNvPr id="1182" name="Google Shape;1182;p51"/>
          <p:cNvSpPr txBox="1">
            <a:spLocks noGrp="1"/>
          </p:cNvSpPr>
          <p:nvPr>
            <p:ph type="subTitle" idx="1"/>
          </p:nvPr>
        </p:nvSpPr>
        <p:spPr>
          <a:xfrm>
            <a:off x="1763179" y="1591650"/>
            <a:ext cx="5617500" cy="15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t>“Yarrrrrrrrrrrrrr”</a:t>
            </a:r>
          </a:p>
          <a:p>
            <a:pPr marL="0" lvl="0" indent="0" algn="ctr" rtl="0">
              <a:spcBef>
                <a:spcPts val="0"/>
              </a:spcBef>
              <a:spcAft>
                <a:spcPts val="0"/>
              </a:spcAft>
              <a:buNone/>
            </a:pPr>
            <a:r>
              <a:rPr lang="en" sz="2000" dirty="0"/>
              <a:t>(Translation: A</a:t>
            </a:r>
            <a:r>
              <a:rPr lang="en-AU" sz="2000" dirty="0"/>
              <a:t>n</a:t>
            </a:r>
            <a:r>
              <a:rPr lang="en" sz="2000" dirty="0"/>
              <a:t>y questions?)</a:t>
            </a:r>
            <a:endParaRPr sz="2000" dirty="0"/>
          </a:p>
        </p:txBody>
      </p:sp>
      <p:grpSp>
        <p:nvGrpSpPr>
          <p:cNvPr id="1183" name="Google Shape;1183;p51"/>
          <p:cNvGrpSpPr/>
          <p:nvPr/>
        </p:nvGrpSpPr>
        <p:grpSpPr>
          <a:xfrm>
            <a:off x="326232" y="2664893"/>
            <a:ext cx="1609368" cy="2575472"/>
            <a:chOff x="415825" y="1356025"/>
            <a:chExt cx="1847725" cy="2956575"/>
          </a:xfrm>
        </p:grpSpPr>
        <p:sp>
          <p:nvSpPr>
            <p:cNvPr id="1184" name="Google Shape;1184;p51"/>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1"/>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1"/>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1"/>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1"/>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1"/>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1"/>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1"/>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 name="Google Shape;1197;p51"/>
          <p:cNvSpPr/>
          <p:nvPr/>
        </p:nvSpPr>
        <p:spPr>
          <a:xfrm flipH="1">
            <a:off x="1935597" y="382201"/>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flipH="1">
            <a:off x="660650" y="1582953"/>
            <a:ext cx="461799" cy="30466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rot="900241" flipH="1">
            <a:off x="7408596" y="3232455"/>
            <a:ext cx="406235" cy="268046"/>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sp>
        <p:nvSpPr>
          <p:cNvPr id="1476" name="Google Shape;1476;p58"/>
          <p:cNvSpPr txBox="1">
            <a:spLocks noGrp="1"/>
          </p:cNvSpPr>
          <p:nvPr>
            <p:ph type="title"/>
          </p:nvPr>
        </p:nvSpPr>
        <p:spPr>
          <a:xfrm>
            <a:off x="2284500" y="1272250"/>
            <a:ext cx="4575000" cy="247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800" dirty="0"/>
              <a:t>THANK </a:t>
            </a:r>
            <a:r>
              <a:rPr lang="en" sz="13800" dirty="0">
                <a:solidFill>
                  <a:schemeClr val="lt2"/>
                </a:solidFill>
              </a:rPr>
              <a:t>YOU</a:t>
            </a:r>
            <a:endParaRPr sz="13800" dirty="0">
              <a:solidFill>
                <a:schemeClr val="lt2"/>
              </a:solidFill>
            </a:endParaRPr>
          </a:p>
        </p:txBody>
      </p:sp>
      <p:sp>
        <p:nvSpPr>
          <p:cNvPr id="1477" name="Google Shape;1477;p58"/>
          <p:cNvSpPr/>
          <p:nvPr/>
        </p:nvSpPr>
        <p:spPr>
          <a:xfrm flipH="1">
            <a:off x="404801" y="1575850"/>
            <a:ext cx="905540" cy="49272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flipH="1">
            <a:off x="1310361" y="338851"/>
            <a:ext cx="1313901" cy="71491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flipH="1">
            <a:off x="7395685" y="2276264"/>
            <a:ext cx="859282" cy="467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flipH="1">
            <a:off x="5247013" y="358788"/>
            <a:ext cx="650089" cy="35372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545822" y="2743814"/>
            <a:ext cx="494705" cy="392600"/>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7395687" y="825708"/>
            <a:ext cx="525087" cy="346419"/>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44"/>
        <p:cNvGrpSpPr/>
        <p:nvPr/>
      </p:nvGrpSpPr>
      <p:grpSpPr>
        <a:xfrm>
          <a:off x="0" y="0"/>
          <a:ext cx="0" cy="0"/>
          <a:chOff x="0" y="0"/>
          <a:chExt cx="0" cy="0"/>
        </a:xfrm>
      </p:grpSpPr>
      <p:grpSp>
        <p:nvGrpSpPr>
          <p:cNvPr id="1847" name="Google Shape;1847;p78"/>
          <p:cNvGrpSpPr/>
          <p:nvPr/>
        </p:nvGrpSpPr>
        <p:grpSpPr>
          <a:xfrm>
            <a:off x="286446" y="1910652"/>
            <a:ext cx="2053007" cy="3285050"/>
            <a:chOff x="415825" y="1356025"/>
            <a:chExt cx="1847725" cy="2956575"/>
          </a:xfrm>
        </p:grpSpPr>
        <p:sp>
          <p:nvSpPr>
            <p:cNvPr id="1848" name="Google Shape;1848;p78"/>
            <p:cNvSpPr/>
            <p:nvPr/>
          </p:nvSpPr>
          <p:spPr>
            <a:xfrm>
              <a:off x="1374950" y="1380375"/>
              <a:ext cx="809200" cy="449325"/>
            </a:xfrm>
            <a:custGeom>
              <a:avLst/>
              <a:gdLst/>
              <a:ahLst/>
              <a:cxnLst/>
              <a:rect l="l" t="t" r="r" b="b"/>
              <a:pathLst>
                <a:path w="32368" h="17973" extrusionOk="0">
                  <a:moveTo>
                    <a:pt x="12317" y="0"/>
                  </a:moveTo>
                  <a:cubicBezTo>
                    <a:pt x="11950" y="0"/>
                    <a:pt x="11639" y="88"/>
                    <a:pt x="11395" y="277"/>
                  </a:cubicBezTo>
                  <a:cubicBezTo>
                    <a:pt x="7866" y="2999"/>
                    <a:pt x="1" y="17972"/>
                    <a:pt x="1" y="17972"/>
                  </a:cubicBezTo>
                  <a:cubicBezTo>
                    <a:pt x="1" y="17972"/>
                    <a:pt x="7614" y="15098"/>
                    <a:pt x="12554" y="13636"/>
                  </a:cubicBezTo>
                  <a:cubicBezTo>
                    <a:pt x="11748" y="12679"/>
                    <a:pt x="10790" y="11822"/>
                    <a:pt x="9731" y="11065"/>
                  </a:cubicBezTo>
                  <a:lnTo>
                    <a:pt x="9731" y="11065"/>
                  </a:lnTo>
                  <a:cubicBezTo>
                    <a:pt x="11294" y="11116"/>
                    <a:pt x="12907" y="11418"/>
                    <a:pt x="14520" y="12225"/>
                  </a:cubicBezTo>
                  <a:cubicBezTo>
                    <a:pt x="14873" y="12427"/>
                    <a:pt x="15277" y="12628"/>
                    <a:pt x="15630" y="12880"/>
                  </a:cubicBezTo>
                  <a:cubicBezTo>
                    <a:pt x="15680" y="12830"/>
                    <a:pt x="15730" y="12830"/>
                    <a:pt x="15781" y="12830"/>
                  </a:cubicBezTo>
                  <a:cubicBezTo>
                    <a:pt x="16039" y="12787"/>
                    <a:pt x="16353" y="12767"/>
                    <a:pt x="16712" y="12767"/>
                  </a:cubicBezTo>
                  <a:cubicBezTo>
                    <a:pt x="18032" y="12767"/>
                    <a:pt x="19960" y="13038"/>
                    <a:pt x="21982" y="13435"/>
                  </a:cubicBezTo>
                  <a:cubicBezTo>
                    <a:pt x="19814" y="10763"/>
                    <a:pt x="17394" y="8343"/>
                    <a:pt x="14520" y="6730"/>
                  </a:cubicBezTo>
                  <a:lnTo>
                    <a:pt x="14520" y="6730"/>
                  </a:lnTo>
                  <a:cubicBezTo>
                    <a:pt x="17848" y="7587"/>
                    <a:pt x="21074" y="9553"/>
                    <a:pt x="23998" y="11922"/>
                  </a:cubicBezTo>
                  <a:cubicBezTo>
                    <a:pt x="24956" y="12729"/>
                    <a:pt x="25864" y="13586"/>
                    <a:pt x="26771" y="14443"/>
                  </a:cubicBezTo>
                  <a:cubicBezTo>
                    <a:pt x="29846" y="15149"/>
                    <a:pt x="32367" y="15855"/>
                    <a:pt x="32367" y="15855"/>
                  </a:cubicBezTo>
                  <a:cubicBezTo>
                    <a:pt x="32367" y="15855"/>
                    <a:pt x="17255" y="0"/>
                    <a:pt x="12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8"/>
            <p:cNvSpPr/>
            <p:nvPr/>
          </p:nvSpPr>
          <p:spPr>
            <a:xfrm>
              <a:off x="1337150" y="1598450"/>
              <a:ext cx="926400" cy="479525"/>
            </a:xfrm>
            <a:custGeom>
              <a:avLst/>
              <a:gdLst/>
              <a:ahLst/>
              <a:cxnLst/>
              <a:rect l="l" t="t" r="r" b="b"/>
              <a:pathLst>
                <a:path w="37056" h="19181" extrusionOk="0">
                  <a:moveTo>
                    <a:pt x="17957" y="0"/>
                  </a:moveTo>
                  <a:cubicBezTo>
                    <a:pt x="12562" y="0"/>
                    <a:pt x="1" y="10762"/>
                    <a:pt x="1" y="10762"/>
                  </a:cubicBezTo>
                  <a:cubicBezTo>
                    <a:pt x="6807" y="9703"/>
                    <a:pt x="16083" y="8947"/>
                    <a:pt x="16083" y="8947"/>
                  </a:cubicBezTo>
                  <a:cubicBezTo>
                    <a:pt x="16587" y="9249"/>
                    <a:pt x="17192" y="9602"/>
                    <a:pt x="17847" y="9955"/>
                  </a:cubicBezTo>
                  <a:cubicBezTo>
                    <a:pt x="17898" y="8090"/>
                    <a:pt x="17746" y="6123"/>
                    <a:pt x="16537" y="4510"/>
                  </a:cubicBezTo>
                  <a:lnTo>
                    <a:pt x="16537" y="4510"/>
                  </a:lnTo>
                  <a:cubicBezTo>
                    <a:pt x="17394" y="5065"/>
                    <a:pt x="18049" y="5922"/>
                    <a:pt x="18553" y="6880"/>
                  </a:cubicBezTo>
                  <a:cubicBezTo>
                    <a:pt x="19108" y="7787"/>
                    <a:pt x="19461" y="8795"/>
                    <a:pt x="19813" y="9804"/>
                  </a:cubicBezTo>
                  <a:cubicBezTo>
                    <a:pt x="19914" y="10257"/>
                    <a:pt x="20015" y="10711"/>
                    <a:pt x="20116" y="11114"/>
                  </a:cubicBezTo>
                  <a:cubicBezTo>
                    <a:pt x="21427" y="11820"/>
                    <a:pt x="22889" y="12526"/>
                    <a:pt x="24401" y="13282"/>
                  </a:cubicBezTo>
                  <a:cubicBezTo>
                    <a:pt x="24300" y="11820"/>
                    <a:pt x="24200" y="10409"/>
                    <a:pt x="23947" y="8947"/>
                  </a:cubicBezTo>
                  <a:lnTo>
                    <a:pt x="23947" y="8947"/>
                  </a:lnTo>
                  <a:cubicBezTo>
                    <a:pt x="25157" y="10560"/>
                    <a:pt x="26317" y="12375"/>
                    <a:pt x="27325" y="14240"/>
                  </a:cubicBezTo>
                  <a:cubicBezTo>
                    <a:pt x="27426" y="14442"/>
                    <a:pt x="27527" y="14643"/>
                    <a:pt x="27628" y="14795"/>
                  </a:cubicBezTo>
                  <a:cubicBezTo>
                    <a:pt x="32619" y="17164"/>
                    <a:pt x="37055" y="19181"/>
                    <a:pt x="37055" y="19181"/>
                  </a:cubicBezTo>
                  <a:cubicBezTo>
                    <a:pt x="37055" y="19181"/>
                    <a:pt x="25813" y="4258"/>
                    <a:pt x="19309" y="326"/>
                  </a:cubicBezTo>
                  <a:cubicBezTo>
                    <a:pt x="18938" y="102"/>
                    <a:pt x="18481" y="0"/>
                    <a:pt x="17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8"/>
            <p:cNvSpPr/>
            <p:nvPr/>
          </p:nvSpPr>
          <p:spPr>
            <a:xfrm>
              <a:off x="415825" y="1356025"/>
              <a:ext cx="1012100" cy="483750"/>
            </a:xfrm>
            <a:custGeom>
              <a:avLst/>
              <a:gdLst/>
              <a:ahLst/>
              <a:cxnLst/>
              <a:rect l="l" t="t" r="r" b="b"/>
              <a:pathLst>
                <a:path w="40484" h="19350" extrusionOk="0">
                  <a:moveTo>
                    <a:pt x="25258" y="0"/>
                  </a:moveTo>
                  <a:cubicBezTo>
                    <a:pt x="18686" y="0"/>
                    <a:pt x="0" y="13804"/>
                    <a:pt x="0" y="13804"/>
                  </a:cubicBezTo>
                  <a:cubicBezTo>
                    <a:pt x="0" y="13804"/>
                    <a:pt x="3177" y="13401"/>
                    <a:pt x="7059" y="12997"/>
                  </a:cubicBezTo>
                  <a:cubicBezTo>
                    <a:pt x="8218" y="12191"/>
                    <a:pt x="9378" y="11485"/>
                    <a:pt x="10588" y="10779"/>
                  </a:cubicBezTo>
                  <a:cubicBezTo>
                    <a:pt x="14369" y="8662"/>
                    <a:pt x="18452" y="7048"/>
                    <a:pt x="22637" y="6544"/>
                  </a:cubicBezTo>
                  <a:lnTo>
                    <a:pt x="22637" y="6544"/>
                  </a:lnTo>
                  <a:cubicBezTo>
                    <a:pt x="19007" y="7855"/>
                    <a:pt x="15881" y="10023"/>
                    <a:pt x="13108" y="12493"/>
                  </a:cubicBezTo>
                  <a:cubicBezTo>
                    <a:pt x="14794" y="12388"/>
                    <a:pt x="16411" y="12310"/>
                    <a:pt x="17793" y="12310"/>
                  </a:cubicBezTo>
                  <a:cubicBezTo>
                    <a:pt x="19057" y="12310"/>
                    <a:pt x="20126" y="12375"/>
                    <a:pt x="20872" y="12543"/>
                  </a:cubicBezTo>
                  <a:cubicBezTo>
                    <a:pt x="20923" y="12543"/>
                    <a:pt x="21023" y="12594"/>
                    <a:pt x="21074" y="12594"/>
                  </a:cubicBezTo>
                  <a:cubicBezTo>
                    <a:pt x="21527" y="12392"/>
                    <a:pt x="21981" y="12191"/>
                    <a:pt x="22435" y="12039"/>
                  </a:cubicBezTo>
                  <a:cubicBezTo>
                    <a:pt x="24014" y="11577"/>
                    <a:pt x="25593" y="11380"/>
                    <a:pt x="27105" y="11380"/>
                  </a:cubicBezTo>
                  <a:cubicBezTo>
                    <a:pt x="27572" y="11380"/>
                    <a:pt x="28032" y="11399"/>
                    <a:pt x="28485" y="11434"/>
                  </a:cubicBezTo>
                  <a:cubicBezTo>
                    <a:pt x="27174" y="12039"/>
                    <a:pt x="25914" y="12796"/>
                    <a:pt x="24905" y="13653"/>
                  </a:cubicBezTo>
                  <a:cubicBezTo>
                    <a:pt x="31056" y="15669"/>
                    <a:pt x="40483" y="19349"/>
                    <a:pt x="40483" y="19349"/>
                  </a:cubicBezTo>
                  <a:cubicBezTo>
                    <a:pt x="40483" y="19349"/>
                    <a:pt x="31106" y="3469"/>
                    <a:pt x="26771" y="394"/>
                  </a:cubicBezTo>
                  <a:cubicBezTo>
                    <a:pt x="26392" y="124"/>
                    <a:pt x="25879" y="0"/>
                    <a:pt x="25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8"/>
            <p:cNvSpPr/>
            <p:nvPr/>
          </p:nvSpPr>
          <p:spPr>
            <a:xfrm>
              <a:off x="495225" y="1751650"/>
              <a:ext cx="941525" cy="669150"/>
            </a:xfrm>
            <a:custGeom>
              <a:avLst/>
              <a:gdLst/>
              <a:ahLst/>
              <a:cxnLst/>
              <a:rect l="l" t="t" r="r" b="b"/>
              <a:pathLst>
                <a:path w="37661" h="26766" extrusionOk="0">
                  <a:moveTo>
                    <a:pt x="14002" y="1"/>
                  </a:moveTo>
                  <a:cubicBezTo>
                    <a:pt x="10256" y="1"/>
                    <a:pt x="7321" y="423"/>
                    <a:pt x="6454" y="1609"/>
                  </a:cubicBezTo>
                  <a:cubicBezTo>
                    <a:pt x="5748" y="2617"/>
                    <a:pt x="5092" y="3928"/>
                    <a:pt x="4487" y="5390"/>
                  </a:cubicBezTo>
                  <a:cubicBezTo>
                    <a:pt x="6050" y="4785"/>
                    <a:pt x="7664" y="4331"/>
                    <a:pt x="9277" y="4281"/>
                  </a:cubicBezTo>
                  <a:lnTo>
                    <a:pt x="9277" y="4281"/>
                  </a:lnTo>
                  <a:cubicBezTo>
                    <a:pt x="7059" y="4986"/>
                    <a:pt x="5193" y="6297"/>
                    <a:pt x="3630" y="7860"/>
                  </a:cubicBezTo>
                  <a:cubicBezTo>
                    <a:pt x="1059" y="15876"/>
                    <a:pt x="1" y="26765"/>
                    <a:pt x="1" y="26765"/>
                  </a:cubicBezTo>
                  <a:cubicBezTo>
                    <a:pt x="1" y="26765"/>
                    <a:pt x="3378" y="23337"/>
                    <a:pt x="7159" y="19304"/>
                  </a:cubicBezTo>
                  <a:cubicBezTo>
                    <a:pt x="7865" y="15372"/>
                    <a:pt x="8773" y="11439"/>
                    <a:pt x="10638" y="7961"/>
                  </a:cubicBezTo>
                  <a:lnTo>
                    <a:pt x="10638" y="7961"/>
                  </a:lnTo>
                  <a:cubicBezTo>
                    <a:pt x="9932" y="10734"/>
                    <a:pt x="9831" y="13557"/>
                    <a:pt x="9932" y="16330"/>
                  </a:cubicBezTo>
                  <a:cubicBezTo>
                    <a:pt x="11596" y="14515"/>
                    <a:pt x="13260" y="12700"/>
                    <a:pt x="14621" y="11087"/>
                  </a:cubicBezTo>
                  <a:cubicBezTo>
                    <a:pt x="15226" y="8415"/>
                    <a:pt x="16032" y="5793"/>
                    <a:pt x="17444" y="3474"/>
                  </a:cubicBezTo>
                  <a:lnTo>
                    <a:pt x="17444" y="3474"/>
                  </a:lnTo>
                  <a:cubicBezTo>
                    <a:pt x="16789" y="5289"/>
                    <a:pt x="16537" y="7104"/>
                    <a:pt x="16335" y="8969"/>
                  </a:cubicBezTo>
                  <a:cubicBezTo>
                    <a:pt x="16587" y="8667"/>
                    <a:pt x="16839" y="8364"/>
                    <a:pt x="17091" y="8062"/>
                  </a:cubicBezTo>
                  <a:cubicBezTo>
                    <a:pt x="17091" y="8062"/>
                    <a:pt x="29342" y="7860"/>
                    <a:pt x="37660" y="2617"/>
                  </a:cubicBezTo>
                  <a:cubicBezTo>
                    <a:pt x="37660" y="2617"/>
                    <a:pt x="23322" y="1"/>
                    <a:pt x="14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8"/>
            <p:cNvSpPr/>
            <p:nvPr/>
          </p:nvSpPr>
          <p:spPr>
            <a:xfrm>
              <a:off x="1378750" y="1806975"/>
              <a:ext cx="472650" cy="814225"/>
            </a:xfrm>
            <a:custGeom>
              <a:avLst/>
              <a:gdLst/>
              <a:ahLst/>
              <a:cxnLst/>
              <a:rect l="l" t="t" r="r" b="b"/>
              <a:pathLst>
                <a:path w="18906" h="32569" extrusionOk="0">
                  <a:moveTo>
                    <a:pt x="0" y="1"/>
                  </a:moveTo>
                  <a:cubicBezTo>
                    <a:pt x="0" y="1"/>
                    <a:pt x="2773" y="9680"/>
                    <a:pt x="4487" y="13008"/>
                  </a:cubicBezTo>
                  <a:cubicBezTo>
                    <a:pt x="4538" y="13159"/>
                    <a:pt x="4689" y="13411"/>
                    <a:pt x="4790" y="13613"/>
                  </a:cubicBezTo>
                  <a:cubicBezTo>
                    <a:pt x="5143" y="13058"/>
                    <a:pt x="5546" y="12503"/>
                    <a:pt x="5949" y="11999"/>
                  </a:cubicBezTo>
                  <a:cubicBezTo>
                    <a:pt x="7008" y="10638"/>
                    <a:pt x="8167" y="9378"/>
                    <a:pt x="9529" y="8470"/>
                  </a:cubicBezTo>
                  <a:lnTo>
                    <a:pt x="9529" y="8470"/>
                  </a:lnTo>
                  <a:cubicBezTo>
                    <a:pt x="8470" y="9731"/>
                    <a:pt x="7814" y="11243"/>
                    <a:pt x="7210" y="12705"/>
                  </a:cubicBezTo>
                  <a:cubicBezTo>
                    <a:pt x="6756" y="13865"/>
                    <a:pt x="6453" y="15024"/>
                    <a:pt x="6151" y="16184"/>
                  </a:cubicBezTo>
                  <a:cubicBezTo>
                    <a:pt x="6857" y="17595"/>
                    <a:pt x="7764" y="19259"/>
                    <a:pt x="8672" y="21023"/>
                  </a:cubicBezTo>
                  <a:cubicBezTo>
                    <a:pt x="8924" y="20267"/>
                    <a:pt x="9125" y="19461"/>
                    <a:pt x="9428" y="18704"/>
                  </a:cubicBezTo>
                  <a:cubicBezTo>
                    <a:pt x="10184" y="16688"/>
                    <a:pt x="11192" y="14570"/>
                    <a:pt x="12906" y="13159"/>
                  </a:cubicBezTo>
                  <a:lnTo>
                    <a:pt x="12906" y="13159"/>
                  </a:lnTo>
                  <a:cubicBezTo>
                    <a:pt x="11444" y="14822"/>
                    <a:pt x="10839" y="16940"/>
                    <a:pt x="10335" y="19007"/>
                  </a:cubicBezTo>
                  <a:cubicBezTo>
                    <a:pt x="10083" y="20318"/>
                    <a:pt x="9881" y="21729"/>
                    <a:pt x="9781" y="23090"/>
                  </a:cubicBezTo>
                  <a:cubicBezTo>
                    <a:pt x="12352" y="27930"/>
                    <a:pt x="14822" y="32568"/>
                    <a:pt x="14822" y="32568"/>
                  </a:cubicBezTo>
                  <a:cubicBezTo>
                    <a:pt x="14822" y="32568"/>
                    <a:pt x="17292" y="23595"/>
                    <a:pt x="18301" y="16184"/>
                  </a:cubicBezTo>
                  <a:cubicBezTo>
                    <a:pt x="18049" y="14923"/>
                    <a:pt x="17645" y="13713"/>
                    <a:pt x="16990" y="12604"/>
                  </a:cubicBezTo>
                  <a:lnTo>
                    <a:pt x="16990" y="12604"/>
                  </a:lnTo>
                  <a:cubicBezTo>
                    <a:pt x="17545" y="13108"/>
                    <a:pt x="18049" y="13764"/>
                    <a:pt x="18553" y="14369"/>
                  </a:cubicBezTo>
                  <a:cubicBezTo>
                    <a:pt x="18906" y="10688"/>
                    <a:pt x="18855" y="7613"/>
                    <a:pt x="17797" y="6756"/>
                  </a:cubicBezTo>
                  <a:cubicBezTo>
                    <a:pt x="14419" y="398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8"/>
            <p:cNvSpPr/>
            <p:nvPr/>
          </p:nvSpPr>
          <p:spPr>
            <a:xfrm>
              <a:off x="821650" y="1812025"/>
              <a:ext cx="584850" cy="952850"/>
            </a:xfrm>
            <a:custGeom>
              <a:avLst/>
              <a:gdLst/>
              <a:ahLst/>
              <a:cxnLst/>
              <a:rect l="l" t="t" r="r" b="b"/>
              <a:pathLst>
                <a:path w="23394" h="38114" extrusionOk="0">
                  <a:moveTo>
                    <a:pt x="23393" y="0"/>
                  </a:moveTo>
                  <a:cubicBezTo>
                    <a:pt x="23393" y="0"/>
                    <a:pt x="16638" y="1261"/>
                    <a:pt x="10538" y="2924"/>
                  </a:cubicBezTo>
                  <a:cubicBezTo>
                    <a:pt x="12050" y="3126"/>
                    <a:pt x="13613" y="3328"/>
                    <a:pt x="15125" y="3630"/>
                  </a:cubicBezTo>
                  <a:cubicBezTo>
                    <a:pt x="12504" y="3781"/>
                    <a:pt x="9933" y="4134"/>
                    <a:pt x="7361" y="4437"/>
                  </a:cubicBezTo>
                  <a:lnTo>
                    <a:pt x="4740" y="4739"/>
                  </a:lnTo>
                  <a:cubicBezTo>
                    <a:pt x="3580" y="5193"/>
                    <a:pt x="2572" y="5647"/>
                    <a:pt x="1917" y="6100"/>
                  </a:cubicBezTo>
                  <a:cubicBezTo>
                    <a:pt x="707" y="6857"/>
                    <a:pt x="152" y="9579"/>
                    <a:pt x="1" y="13108"/>
                  </a:cubicBezTo>
                  <a:cubicBezTo>
                    <a:pt x="404" y="12654"/>
                    <a:pt x="858" y="12201"/>
                    <a:pt x="1312" y="11797"/>
                  </a:cubicBezTo>
                  <a:cubicBezTo>
                    <a:pt x="2522" y="10638"/>
                    <a:pt x="3883" y="9629"/>
                    <a:pt x="5345" y="8924"/>
                  </a:cubicBezTo>
                  <a:lnTo>
                    <a:pt x="5345" y="8924"/>
                  </a:lnTo>
                  <a:cubicBezTo>
                    <a:pt x="4135" y="10033"/>
                    <a:pt x="3228" y="11344"/>
                    <a:pt x="2421" y="12705"/>
                  </a:cubicBezTo>
                  <a:cubicBezTo>
                    <a:pt x="1665" y="14066"/>
                    <a:pt x="1009" y="15477"/>
                    <a:pt x="404" y="16940"/>
                  </a:cubicBezTo>
                  <a:cubicBezTo>
                    <a:pt x="253" y="17292"/>
                    <a:pt x="102" y="17645"/>
                    <a:pt x="1" y="17998"/>
                  </a:cubicBezTo>
                  <a:cubicBezTo>
                    <a:pt x="303" y="27174"/>
                    <a:pt x="2018" y="38114"/>
                    <a:pt x="2018" y="38114"/>
                  </a:cubicBezTo>
                  <a:cubicBezTo>
                    <a:pt x="2018" y="38114"/>
                    <a:pt x="4337" y="34736"/>
                    <a:pt x="7160" y="30551"/>
                  </a:cubicBezTo>
                  <a:cubicBezTo>
                    <a:pt x="7160" y="30501"/>
                    <a:pt x="7160" y="30501"/>
                    <a:pt x="7160" y="30501"/>
                  </a:cubicBezTo>
                  <a:cubicBezTo>
                    <a:pt x="7109" y="28888"/>
                    <a:pt x="7109" y="27274"/>
                    <a:pt x="7160" y="25712"/>
                  </a:cubicBezTo>
                  <a:cubicBezTo>
                    <a:pt x="7261" y="22485"/>
                    <a:pt x="7614" y="19259"/>
                    <a:pt x="8672" y="16284"/>
                  </a:cubicBezTo>
                  <a:lnTo>
                    <a:pt x="8672" y="16284"/>
                  </a:lnTo>
                  <a:cubicBezTo>
                    <a:pt x="8219" y="19410"/>
                    <a:pt x="8571" y="22536"/>
                    <a:pt x="9076" y="25560"/>
                  </a:cubicBezTo>
                  <a:cubicBezTo>
                    <a:pt x="9176" y="26115"/>
                    <a:pt x="9328" y="26669"/>
                    <a:pt x="9428" y="27224"/>
                  </a:cubicBezTo>
                  <a:cubicBezTo>
                    <a:pt x="11042" y="24905"/>
                    <a:pt x="12655" y="22536"/>
                    <a:pt x="14016" y="20519"/>
                  </a:cubicBezTo>
                  <a:cubicBezTo>
                    <a:pt x="13915" y="19259"/>
                    <a:pt x="13865" y="18049"/>
                    <a:pt x="13915" y="16889"/>
                  </a:cubicBezTo>
                  <a:cubicBezTo>
                    <a:pt x="14016" y="13814"/>
                    <a:pt x="14722" y="10839"/>
                    <a:pt x="15831" y="8167"/>
                  </a:cubicBezTo>
                  <a:lnTo>
                    <a:pt x="15831" y="8167"/>
                  </a:lnTo>
                  <a:cubicBezTo>
                    <a:pt x="15680" y="11041"/>
                    <a:pt x="16033" y="13814"/>
                    <a:pt x="16789" y="16435"/>
                  </a:cubicBezTo>
                  <a:cubicBezTo>
                    <a:pt x="16991" y="16082"/>
                    <a:pt x="17192" y="15780"/>
                    <a:pt x="17344" y="15528"/>
                  </a:cubicBezTo>
                  <a:cubicBezTo>
                    <a:pt x="19864" y="11696"/>
                    <a:pt x="23393" y="0"/>
                    <a:pt x="23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8"/>
            <p:cNvSpPr/>
            <p:nvPr/>
          </p:nvSpPr>
          <p:spPr>
            <a:xfrm>
              <a:off x="936350" y="1828400"/>
              <a:ext cx="438625" cy="423500"/>
            </a:xfrm>
            <a:custGeom>
              <a:avLst/>
              <a:gdLst/>
              <a:ahLst/>
              <a:cxnLst/>
              <a:rect l="l" t="t" r="r" b="b"/>
              <a:pathLst>
                <a:path w="17545" h="16940" extrusionOk="0">
                  <a:moveTo>
                    <a:pt x="17495" y="1"/>
                  </a:moveTo>
                  <a:cubicBezTo>
                    <a:pt x="13613" y="1564"/>
                    <a:pt x="9983" y="3731"/>
                    <a:pt x="6756" y="6454"/>
                  </a:cubicBezTo>
                  <a:cubicBezTo>
                    <a:pt x="5143" y="7764"/>
                    <a:pt x="3580" y="9227"/>
                    <a:pt x="2370" y="11041"/>
                  </a:cubicBezTo>
                  <a:cubicBezTo>
                    <a:pt x="1211" y="12806"/>
                    <a:pt x="303" y="14822"/>
                    <a:pt x="1" y="16889"/>
                  </a:cubicBezTo>
                  <a:lnTo>
                    <a:pt x="102" y="16940"/>
                  </a:lnTo>
                  <a:cubicBezTo>
                    <a:pt x="1211" y="15125"/>
                    <a:pt x="2320" y="13461"/>
                    <a:pt x="3580" y="11898"/>
                  </a:cubicBezTo>
                  <a:cubicBezTo>
                    <a:pt x="4840" y="10336"/>
                    <a:pt x="6101" y="8722"/>
                    <a:pt x="7563" y="7311"/>
                  </a:cubicBezTo>
                  <a:cubicBezTo>
                    <a:pt x="9025" y="5899"/>
                    <a:pt x="10638" y="4588"/>
                    <a:pt x="12302" y="3378"/>
                  </a:cubicBezTo>
                  <a:cubicBezTo>
                    <a:pt x="13966" y="2168"/>
                    <a:pt x="15730" y="1059"/>
                    <a:pt x="17545" y="102"/>
                  </a:cubicBezTo>
                  <a:lnTo>
                    <a:pt x="17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8"/>
            <p:cNvSpPr/>
            <p:nvPr/>
          </p:nvSpPr>
          <p:spPr>
            <a:xfrm>
              <a:off x="1431675" y="1838475"/>
              <a:ext cx="340325" cy="558375"/>
            </a:xfrm>
            <a:custGeom>
              <a:avLst/>
              <a:gdLst/>
              <a:ahLst/>
              <a:cxnLst/>
              <a:rect l="l" t="t" r="r" b="b"/>
              <a:pathLst>
                <a:path w="13613" h="22335" extrusionOk="0">
                  <a:moveTo>
                    <a:pt x="51" y="1"/>
                  </a:moveTo>
                  <a:lnTo>
                    <a:pt x="1" y="152"/>
                  </a:lnTo>
                  <a:cubicBezTo>
                    <a:pt x="2269" y="1110"/>
                    <a:pt x="4488" y="2169"/>
                    <a:pt x="6655" y="3379"/>
                  </a:cubicBezTo>
                  <a:cubicBezTo>
                    <a:pt x="7714" y="3933"/>
                    <a:pt x="8773" y="4589"/>
                    <a:pt x="9731" y="5294"/>
                  </a:cubicBezTo>
                  <a:cubicBezTo>
                    <a:pt x="10689" y="6000"/>
                    <a:pt x="11697" y="6757"/>
                    <a:pt x="11848" y="7714"/>
                  </a:cubicBezTo>
                  <a:cubicBezTo>
                    <a:pt x="12201" y="9983"/>
                    <a:pt x="11999" y="12504"/>
                    <a:pt x="12050" y="14924"/>
                  </a:cubicBezTo>
                  <a:cubicBezTo>
                    <a:pt x="12151" y="17394"/>
                    <a:pt x="12151" y="19864"/>
                    <a:pt x="12403" y="22335"/>
                  </a:cubicBezTo>
                  <a:lnTo>
                    <a:pt x="12554" y="22335"/>
                  </a:lnTo>
                  <a:cubicBezTo>
                    <a:pt x="13159" y="19915"/>
                    <a:pt x="13361" y="17444"/>
                    <a:pt x="13512" y="14974"/>
                  </a:cubicBezTo>
                  <a:cubicBezTo>
                    <a:pt x="13613" y="12453"/>
                    <a:pt x="13562" y="10033"/>
                    <a:pt x="13008" y="7412"/>
                  </a:cubicBezTo>
                  <a:cubicBezTo>
                    <a:pt x="12907" y="7160"/>
                    <a:pt x="12756" y="6656"/>
                    <a:pt x="12503" y="6404"/>
                  </a:cubicBezTo>
                  <a:cubicBezTo>
                    <a:pt x="12302" y="6101"/>
                    <a:pt x="12050" y="5849"/>
                    <a:pt x="11798" y="5647"/>
                  </a:cubicBezTo>
                  <a:cubicBezTo>
                    <a:pt x="11344" y="5194"/>
                    <a:pt x="10789" y="4841"/>
                    <a:pt x="10285" y="4488"/>
                  </a:cubicBezTo>
                  <a:cubicBezTo>
                    <a:pt x="9227" y="3832"/>
                    <a:pt x="8117" y="3228"/>
                    <a:pt x="6958" y="2723"/>
                  </a:cubicBezTo>
                  <a:cubicBezTo>
                    <a:pt x="4689" y="1665"/>
                    <a:pt x="2421" y="808"/>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8"/>
            <p:cNvSpPr/>
            <p:nvPr/>
          </p:nvSpPr>
          <p:spPr>
            <a:xfrm>
              <a:off x="612450" y="1779250"/>
              <a:ext cx="675575" cy="342850"/>
            </a:xfrm>
            <a:custGeom>
              <a:avLst/>
              <a:gdLst/>
              <a:ahLst/>
              <a:cxnLst/>
              <a:rect l="l" t="t" r="r" b="b"/>
              <a:pathLst>
                <a:path w="27023" h="13714" extrusionOk="0">
                  <a:moveTo>
                    <a:pt x="12301" y="1"/>
                  </a:moveTo>
                  <a:cubicBezTo>
                    <a:pt x="11495" y="1"/>
                    <a:pt x="10789" y="152"/>
                    <a:pt x="10083" y="404"/>
                  </a:cubicBezTo>
                  <a:cubicBezTo>
                    <a:pt x="7209" y="1311"/>
                    <a:pt x="4840" y="3378"/>
                    <a:pt x="3227" y="5748"/>
                  </a:cubicBezTo>
                  <a:cubicBezTo>
                    <a:pt x="1613" y="8168"/>
                    <a:pt x="555" y="10890"/>
                    <a:pt x="0" y="13663"/>
                  </a:cubicBezTo>
                  <a:lnTo>
                    <a:pt x="151" y="13713"/>
                  </a:lnTo>
                  <a:cubicBezTo>
                    <a:pt x="1513" y="11243"/>
                    <a:pt x="2773" y="8773"/>
                    <a:pt x="4437" y="6605"/>
                  </a:cubicBezTo>
                  <a:cubicBezTo>
                    <a:pt x="6050" y="4487"/>
                    <a:pt x="7915" y="2420"/>
                    <a:pt x="10436" y="1412"/>
                  </a:cubicBezTo>
                  <a:cubicBezTo>
                    <a:pt x="11041" y="1210"/>
                    <a:pt x="11696" y="1009"/>
                    <a:pt x="12301" y="1009"/>
                  </a:cubicBezTo>
                  <a:cubicBezTo>
                    <a:pt x="13007" y="958"/>
                    <a:pt x="13713" y="958"/>
                    <a:pt x="14419" y="958"/>
                  </a:cubicBezTo>
                  <a:cubicBezTo>
                    <a:pt x="14817" y="944"/>
                    <a:pt x="15220" y="938"/>
                    <a:pt x="15626" y="938"/>
                  </a:cubicBezTo>
                  <a:cubicBezTo>
                    <a:pt x="16607" y="938"/>
                    <a:pt x="17605" y="973"/>
                    <a:pt x="18603" y="1009"/>
                  </a:cubicBezTo>
                  <a:cubicBezTo>
                    <a:pt x="21426" y="1110"/>
                    <a:pt x="24199" y="1261"/>
                    <a:pt x="27022" y="1463"/>
                  </a:cubicBezTo>
                  <a:lnTo>
                    <a:pt x="27022" y="1311"/>
                  </a:lnTo>
                  <a:cubicBezTo>
                    <a:pt x="24250" y="958"/>
                    <a:pt x="21477" y="605"/>
                    <a:pt x="18654" y="353"/>
                  </a:cubicBezTo>
                  <a:cubicBezTo>
                    <a:pt x="17242" y="202"/>
                    <a:pt x="15830" y="101"/>
                    <a:pt x="14419" y="51"/>
                  </a:cubicBezTo>
                  <a:cubicBezTo>
                    <a:pt x="13713" y="1"/>
                    <a:pt x="13007" y="1"/>
                    <a:pt x="1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8"/>
            <p:cNvSpPr/>
            <p:nvPr/>
          </p:nvSpPr>
          <p:spPr>
            <a:xfrm>
              <a:off x="587225" y="1399325"/>
              <a:ext cx="554600" cy="226175"/>
            </a:xfrm>
            <a:custGeom>
              <a:avLst/>
              <a:gdLst/>
              <a:ahLst/>
              <a:cxnLst/>
              <a:rect l="l" t="t" r="r" b="b"/>
              <a:pathLst>
                <a:path w="22184" h="9047" extrusionOk="0">
                  <a:moveTo>
                    <a:pt x="17881" y="0"/>
                  </a:moveTo>
                  <a:cubicBezTo>
                    <a:pt x="17456" y="0"/>
                    <a:pt x="17036" y="48"/>
                    <a:pt x="16638" y="124"/>
                  </a:cubicBezTo>
                  <a:cubicBezTo>
                    <a:pt x="14520" y="527"/>
                    <a:pt x="12605" y="1434"/>
                    <a:pt x="10689" y="2392"/>
                  </a:cubicBezTo>
                  <a:cubicBezTo>
                    <a:pt x="6958" y="4358"/>
                    <a:pt x="3429" y="6577"/>
                    <a:pt x="1" y="8997"/>
                  </a:cubicBezTo>
                  <a:lnTo>
                    <a:pt x="51" y="9047"/>
                  </a:lnTo>
                  <a:cubicBezTo>
                    <a:pt x="3832" y="7232"/>
                    <a:pt x="7462" y="5165"/>
                    <a:pt x="11142" y="3300"/>
                  </a:cubicBezTo>
                  <a:cubicBezTo>
                    <a:pt x="13008" y="2342"/>
                    <a:pt x="14873" y="1384"/>
                    <a:pt x="16839" y="930"/>
                  </a:cubicBezTo>
                  <a:cubicBezTo>
                    <a:pt x="17277" y="838"/>
                    <a:pt x="17726" y="777"/>
                    <a:pt x="18166" y="777"/>
                  </a:cubicBezTo>
                  <a:cubicBezTo>
                    <a:pt x="18688" y="777"/>
                    <a:pt x="19198" y="863"/>
                    <a:pt x="19663" y="1081"/>
                  </a:cubicBezTo>
                  <a:cubicBezTo>
                    <a:pt x="20520" y="1485"/>
                    <a:pt x="21326" y="2191"/>
                    <a:pt x="22133" y="2846"/>
                  </a:cubicBezTo>
                  <a:lnTo>
                    <a:pt x="22183" y="2796"/>
                  </a:lnTo>
                  <a:cubicBezTo>
                    <a:pt x="21578" y="1939"/>
                    <a:pt x="20973" y="1031"/>
                    <a:pt x="19965" y="477"/>
                  </a:cubicBezTo>
                  <a:cubicBezTo>
                    <a:pt x="19305" y="131"/>
                    <a:pt x="18585" y="0"/>
                    <a:pt x="17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8"/>
            <p:cNvSpPr/>
            <p:nvPr/>
          </p:nvSpPr>
          <p:spPr>
            <a:xfrm>
              <a:off x="1477050" y="1409400"/>
              <a:ext cx="549550" cy="303075"/>
            </a:xfrm>
            <a:custGeom>
              <a:avLst/>
              <a:gdLst/>
              <a:ahLst/>
              <a:cxnLst/>
              <a:rect l="l" t="t" r="r" b="b"/>
              <a:pathLst>
                <a:path w="21982" h="12123" extrusionOk="0">
                  <a:moveTo>
                    <a:pt x="8851" y="1"/>
                  </a:moveTo>
                  <a:cubicBezTo>
                    <a:pt x="8784" y="1"/>
                    <a:pt x="8739" y="23"/>
                    <a:pt x="8672" y="23"/>
                  </a:cubicBezTo>
                  <a:cubicBezTo>
                    <a:pt x="8470" y="74"/>
                    <a:pt x="8470" y="124"/>
                    <a:pt x="8319" y="174"/>
                  </a:cubicBezTo>
                  <a:cubicBezTo>
                    <a:pt x="8016" y="326"/>
                    <a:pt x="7764" y="578"/>
                    <a:pt x="7512" y="779"/>
                  </a:cubicBezTo>
                  <a:cubicBezTo>
                    <a:pt x="7008" y="1233"/>
                    <a:pt x="6554" y="1737"/>
                    <a:pt x="6151" y="2241"/>
                  </a:cubicBezTo>
                  <a:cubicBezTo>
                    <a:pt x="5345" y="3250"/>
                    <a:pt x="4538" y="4258"/>
                    <a:pt x="3832" y="5317"/>
                  </a:cubicBezTo>
                  <a:cubicBezTo>
                    <a:pt x="2420" y="7484"/>
                    <a:pt x="1110" y="9703"/>
                    <a:pt x="1" y="12022"/>
                  </a:cubicBezTo>
                  <a:lnTo>
                    <a:pt x="101" y="12123"/>
                  </a:lnTo>
                  <a:cubicBezTo>
                    <a:pt x="1664" y="10106"/>
                    <a:pt x="3126" y="7989"/>
                    <a:pt x="4639" y="5922"/>
                  </a:cubicBezTo>
                  <a:lnTo>
                    <a:pt x="6857" y="2796"/>
                  </a:lnTo>
                  <a:cubicBezTo>
                    <a:pt x="7260" y="2292"/>
                    <a:pt x="7613" y="1838"/>
                    <a:pt x="8067" y="1384"/>
                  </a:cubicBezTo>
                  <a:cubicBezTo>
                    <a:pt x="8269" y="1183"/>
                    <a:pt x="8470" y="981"/>
                    <a:pt x="8722" y="830"/>
                  </a:cubicBezTo>
                  <a:cubicBezTo>
                    <a:pt x="8722" y="830"/>
                    <a:pt x="8823" y="779"/>
                    <a:pt x="8823" y="779"/>
                  </a:cubicBezTo>
                  <a:cubicBezTo>
                    <a:pt x="8857" y="779"/>
                    <a:pt x="8913" y="757"/>
                    <a:pt x="8961" y="757"/>
                  </a:cubicBezTo>
                  <a:cubicBezTo>
                    <a:pt x="8986" y="757"/>
                    <a:pt x="9008" y="763"/>
                    <a:pt x="9025" y="779"/>
                  </a:cubicBezTo>
                  <a:cubicBezTo>
                    <a:pt x="9075" y="779"/>
                    <a:pt x="9226" y="779"/>
                    <a:pt x="9327" y="830"/>
                  </a:cubicBezTo>
                  <a:cubicBezTo>
                    <a:pt x="11596" y="1687"/>
                    <a:pt x="13713" y="3300"/>
                    <a:pt x="15780" y="4712"/>
                  </a:cubicBezTo>
                  <a:cubicBezTo>
                    <a:pt x="17847" y="6224"/>
                    <a:pt x="19914" y="7787"/>
                    <a:pt x="21881" y="9400"/>
                  </a:cubicBezTo>
                  <a:lnTo>
                    <a:pt x="21981" y="9299"/>
                  </a:lnTo>
                  <a:cubicBezTo>
                    <a:pt x="20066" y="7636"/>
                    <a:pt x="18099" y="5972"/>
                    <a:pt x="16083" y="4359"/>
                  </a:cubicBezTo>
                  <a:cubicBezTo>
                    <a:pt x="15075" y="3552"/>
                    <a:pt x="14016" y="2796"/>
                    <a:pt x="12957" y="2040"/>
                  </a:cubicBezTo>
                  <a:cubicBezTo>
                    <a:pt x="11898" y="1334"/>
                    <a:pt x="10840" y="578"/>
                    <a:pt x="9579" y="124"/>
                  </a:cubicBezTo>
                  <a:cubicBezTo>
                    <a:pt x="9378" y="74"/>
                    <a:pt x="9226" y="23"/>
                    <a:pt x="8974" y="23"/>
                  </a:cubicBezTo>
                  <a:cubicBezTo>
                    <a:pt x="8924" y="6"/>
                    <a:pt x="8885" y="1"/>
                    <a:pt x="8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8"/>
            <p:cNvSpPr/>
            <p:nvPr/>
          </p:nvSpPr>
          <p:spPr>
            <a:xfrm>
              <a:off x="1506050" y="1646250"/>
              <a:ext cx="299975" cy="133025"/>
            </a:xfrm>
            <a:custGeom>
              <a:avLst/>
              <a:gdLst/>
              <a:ahLst/>
              <a:cxnLst/>
              <a:rect l="l" t="t" r="r" b="b"/>
              <a:pathLst>
                <a:path w="11999" h="5321" extrusionOk="0">
                  <a:moveTo>
                    <a:pt x="10747" y="1"/>
                  </a:moveTo>
                  <a:cubicBezTo>
                    <a:pt x="10020" y="1"/>
                    <a:pt x="9290" y="221"/>
                    <a:pt x="8621" y="380"/>
                  </a:cubicBezTo>
                  <a:cubicBezTo>
                    <a:pt x="7562" y="682"/>
                    <a:pt x="6604" y="1287"/>
                    <a:pt x="5647" y="1792"/>
                  </a:cubicBezTo>
                  <a:cubicBezTo>
                    <a:pt x="3680" y="2850"/>
                    <a:pt x="1815" y="4010"/>
                    <a:pt x="0" y="5220"/>
                  </a:cubicBezTo>
                  <a:lnTo>
                    <a:pt x="51" y="5321"/>
                  </a:lnTo>
                  <a:cubicBezTo>
                    <a:pt x="2017" y="4312"/>
                    <a:pt x="3983" y="3354"/>
                    <a:pt x="5949" y="2497"/>
                  </a:cubicBezTo>
                  <a:cubicBezTo>
                    <a:pt x="6957" y="2044"/>
                    <a:pt x="8016" y="1741"/>
                    <a:pt x="8974" y="1287"/>
                  </a:cubicBezTo>
                  <a:cubicBezTo>
                    <a:pt x="9982" y="884"/>
                    <a:pt x="10940" y="380"/>
                    <a:pt x="11999" y="380"/>
                  </a:cubicBezTo>
                  <a:lnTo>
                    <a:pt x="11999" y="279"/>
                  </a:lnTo>
                  <a:cubicBezTo>
                    <a:pt x="11591" y="75"/>
                    <a:pt x="11169" y="1"/>
                    <a:pt x="10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8"/>
            <p:cNvSpPr/>
            <p:nvPr/>
          </p:nvSpPr>
          <p:spPr>
            <a:xfrm>
              <a:off x="804025" y="1877550"/>
              <a:ext cx="588600" cy="2435050"/>
            </a:xfrm>
            <a:custGeom>
              <a:avLst/>
              <a:gdLst/>
              <a:ahLst/>
              <a:cxnLst/>
              <a:rect l="l" t="t" r="r" b="b"/>
              <a:pathLst>
                <a:path w="23544" h="97402" extrusionOk="0">
                  <a:moveTo>
                    <a:pt x="23544" y="1"/>
                  </a:moveTo>
                  <a:cubicBezTo>
                    <a:pt x="17645" y="15579"/>
                    <a:pt x="12553" y="31560"/>
                    <a:pt x="8419" y="47743"/>
                  </a:cubicBezTo>
                  <a:cubicBezTo>
                    <a:pt x="6302" y="55860"/>
                    <a:pt x="4487" y="64027"/>
                    <a:pt x="2975" y="72245"/>
                  </a:cubicBezTo>
                  <a:cubicBezTo>
                    <a:pt x="1513" y="80513"/>
                    <a:pt x="252" y="88831"/>
                    <a:pt x="0" y="97351"/>
                  </a:cubicBezTo>
                  <a:lnTo>
                    <a:pt x="3580" y="97401"/>
                  </a:lnTo>
                  <a:cubicBezTo>
                    <a:pt x="3529" y="89184"/>
                    <a:pt x="4437" y="80916"/>
                    <a:pt x="5647" y="72698"/>
                  </a:cubicBezTo>
                  <a:cubicBezTo>
                    <a:pt x="6806" y="64481"/>
                    <a:pt x="8369" y="56314"/>
                    <a:pt x="10133" y="48147"/>
                  </a:cubicBezTo>
                  <a:cubicBezTo>
                    <a:pt x="13713" y="31913"/>
                    <a:pt x="18200" y="15781"/>
                    <a:pt x="2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78"/>
          <p:cNvGrpSpPr/>
          <p:nvPr/>
        </p:nvGrpSpPr>
        <p:grpSpPr>
          <a:xfrm flipH="1">
            <a:off x="6491504" y="3443080"/>
            <a:ext cx="1319514" cy="1780060"/>
            <a:chOff x="1231504" y="3443080"/>
            <a:chExt cx="1319514" cy="1780060"/>
          </a:xfrm>
        </p:grpSpPr>
        <p:sp>
          <p:nvSpPr>
            <p:cNvPr id="1862" name="Google Shape;1862;p78"/>
            <p:cNvSpPr/>
            <p:nvPr/>
          </p:nvSpPr>
          <p:spPr>
            <a:xfrm>
              <a:off x="1324624" y="3985122"/>
              <a:ext cx="755533" cy="1238018"/>
            </a:xfrm>
            <a:custGeom>
              <a:avLst/>
              <a:gdLst/>
              <a:ahLst/>
              <a:cxnLst/>
              <a:rect l="l" t="t" r="r" b="b"/>
              <a:pathLst>
                <a:path w="29444" h="48247" extrusionOk="0">
                  <a:moveTo>
                    <a:pt x="29191" y="0"/>
                  </a:moveTo>
                  <a:cubicBezTo>
                    <a:pt x="23998" y="6503"/>
                    <a:pt x="19108" y="13259"/>
                    <a:pt x="14571" y="20317"/>
                  </a:cubicBezTo>
                  <a:cubicBezTo>
                    <a:pt x="11848" y="24552"/>
                    <a:pt x="9227" y="28887"/>
                    <a:pt x="6807" y="33274"/>
                  </a:cubicBezTo>
                  <a:cubicBezTo>
                    <a:pt x="4337" y="37760"/>
                    <a:pt x="2018" y="42197"/>
                    <a:pt x="1" y="46936"/>
                  </a:cubicBezTo>
                  <a:lnTo>
                    <a:pt x="3328" y="48247"/>
                  </a:lnTo>
                  <a:cubicBezTo>
                    <a:pt x="4992" y="43659"/>
                    <a:pt x="7059" y="39021"/>
                    <a:pt x="9176" y="34534"/>
                  </a:cubicBezTo>
                  <a:cubicBezTo>
                    <a:pt x="11344" y="30047"/>
                    <a:pt x="13663" y="25611"/>
                    <a:pt x="16083" y="21224"/>
                  </a:cubicBezTo>
                  <a:cubicBezTo>
                    <a:pt x="20167" y="14015"/>
                    <a:pt x="24654" y="6957"/>
                    <a:pt x="29443" y="202"/>
                  </a:cubicBezTo>
                  <a:cubicBezTo>
                    <a:pt x="29342" y="101"/>
                    <a:pt x="29241" y="101"/>
                    <a:pt x="29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8"/>
            <p:cNvSpPr/>
            <p:nvPr/>
          </p:nvSpPr>
          <p:spPr>
            <a:xfrm>
              <a:off x="2050366" y="3900854"/>
              <a:ext cx="500652" cy="499549"/>
            </a:xfrm>
            <a:custGeom>
              <a:avLst/>
              <a:gdLst/>
              <a:ahLst/>
              <a:cxnLst/>
              <a:rect l="l" t="t" r="r" b="b"/>
              <a:pathLst>
                <a:path w="19511" h="19468" extrusionOk="0">
                  <a:moveTo>
                    <a:pt x="15198" y="1"/>
                  </a:moveTo>
                  <a:cubicBezTo>
                    <a:pt x="11537" y="1"/>
                    <a:pt x="1" y="4393"/>
                    <a:pt x="1" y="4393"/>
                  </a:cubicBezTo>
                  <a:cubicBezTo>
                    <a:pt x="1" y="4393"/>
                    <a:pt x="5798" y="6561"/>
                    <a:pt x="9327" y="8225"/>
                  </a:cubicBezTo>
                  <a:cubicBezTo>
                    <a:pt x="9378" y="7267"/>
                    <a:pt x="9226" y="6309"/>
                    <a:pt x="9025" y="5351"/>
                  </a:cubicBezTo>
                  <a:lnTo>
                    <a:pt x="9025" y="5351"/>
                  </a:lnTo>
                  <a:cubicBezTo>
                    <a:pt x="9882" y="6158"/>
                    <a:pt x="10638" y="7166"/>
                    <a:pt x="11193" y="8426"/>
                  </a:cubicBezTo>
                  <a:cubicBezTo>
                    <a:pt x="11293" y="8729"/>
                    <a:pt x="11394" y="9031"/>
                    <a:pt x="11495" y="9334"/>
                  </a:cubicBezTo>
                  <a:cubicBezTo>
                    <a:pt x="11495" y="9334"/>
                    <a:pt x="11546" y="9384"/>
                    <a:pt x="11596" y="9384"/>
                  </a:cubicBezTo>
                  <a:cubicBezTo>
                    <a:pt x="12403" y="9939"/>
                    <a:pt x="13613" y="11300"/>
                    <a:pt x="14822" y="12863"/>
                  </a:cubicBezTo>
                  <a:cubicBezTo>
                    <a:pt x="14923" y="10241"/>
                    <a:pt x="14772" y="7670"/>
                    <a:pt x="13965" y="5301"/>
                  </a:cubicBezTo>
                  <a:lnTo>
                    <a:pt x="13965" y="5301"/>
                  </a:lnTo>
                  <a:cubicBezTo>
                    <a:pt x="15427" y="7418"/>
                    <a:pt x="16234" y="10191"/>
                    <a:pt x="16738" y="13014"/>
                  </a:cubicBezTo>
                  <a:cubicBezTo>
                    <a:pt x="16839" y="13972"/>
                    <a:pt x="16940" y="14879"/>
                    <a:pt x="17041" y="15837"/>
                  </a:cubicBezTo>
                  <a:cubicBezTo>
                    <a:pt x="18452" y="17803"/>
                    <a:pt x="19511" y="19467"/>
                    <a:pt x="19511" y="19467"/>
                  </a:cubicBezTo>
                  <a:cubicBezTo>
                    <a:pt x="19511" y="19467"/>
                    <a:pt x="18805" y="259"/>
                    <a:pt x="15427" y="7"/>
                  </a:cubicBezTo>
                  <a:cubicBezTo>
                    <a:pt x="15355" y="3"/>
                    <a:pt x="15278" y="1"/>
                    <a:pt x="15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8"/>
            <p:cNvSpPr/>
            <p:nvPr/>
          </p:nvSpPr>
          <p:spPr>
            <a:xfrm>
              <a:off x="2008976" y="4016145"/>
              <a:ext cx="461854" cy="602882"/>
            </a:xfrm>
            <a:custGeom>
              <a:avLst/>
              <a:gdLst/>
              <a:ahLst/>
              <a:cxnLst/>
              <a:rect l="l" t="t" r="r" b="b"/>
              <a:pathLst>
                <a:path w="17999" h="23495" extrusionOk="0">
                  <a:moveTo>
                    <a:pt x="0" y="1"/>
                  </a:moveTo>
                  <a:cubicBezTo>
                    <a:pt x="4386" y="2824"/>
                    <a:pt x="10083" y="7059"/>
                    <a:pt x="10083" y="7059"/>
                  </a:cubicBezTo>
                  <a:cubicBezTo>
                    <a:pt x="10184" y="7513"/>
                    <a:pt x="10386" y="8017"/>
                    <a:pt x="10587" y="8521"/>
                  </a:cubicBezTo>
                  <a:cubicBezTo>
                    <a:pt x="11545" y="7462"/>
                    <a:pt x="12453" y="6252"/>
                    <a:pt x="12554" y="4740"/>
                  </a:cubicBezTo>
                  <a:cubicBezTo>
                    <a:pt x="12755" y="5496"/>
                    <a:pt x="12705" y="6353"/>
                    <a:pt x="12554" y="7109"/>
                  </a:cubicBezTo>
                  <a:cubicBezTo>
                    <a:pt x="12352" y="7916"/>
                    <a:pt x="12100" y="8672"/>
                    <a:pt x="11747" y="9428"/>
                  </a:cubicBezTo>
                  <a:cubicBezTo>
                    <a:pt x="11646" y="9731"/>
                    <a:pt x="11444" y="10033"/>
                    <a:pt x="11293" y="10336"/>
                  </a:cubicBezTo>
                  <a:cubicBezTo>
                    <a:pt x="11696" y="11395"/>
                    <a:pt x="12150" y="12554"/>
                    <a:pt x="12654" y="13714"/>
                  </a:cubicBezTo>
                  <a:cubicBezTo>
                    <a:pt x="13310" y="12857"/>
                    <a:pt x="13965" y="11949"/>
                    <a:pt x="14570" y="10991"/>
                  </a:cubicBezTo>
                  <a:lnTo>
                    <a:pt x="14570" y="10991"/>
                  </a:lnTo>
                  <a:cubicBezTo>
                    <a:pt x="14419" y="12554"/>
                    <a:pt x="14167" y="14167"/>
                    <a:pt x="13814" y="15730"/>
                  </a:cubicBezTo>
                  <a:cubicBezTo>
                    <a:pt x="13763" y="15882"/>
                    <a:pt x="13713" y="16083"/>
                    <a:pt x="13713" y="16234"/>
                  </a:cubicBezTo>
                  <a:cubicBezTo>
                    <a:pt x="15326" y="20066"/>
                    <a:pt x="16839" y="23494"/>
                    <a:pt x="16839" y="23494"/>
                  </a:cubicBezTo>
                  <a:cubicBezTo>
                    <a:pt x="16839" y="23494"/>
                    <a:pt x="17998" y="9277"/>
                    <a:pt x="16234" y="3782"/>
                  </a:cubicBezTo>
                  <a:cubicBezTo>
                    <a:pt x="15125" y="253"/>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8"/>
            <p:cNvSpPr/>
            <p:nvPr/>
          </p:nvSpPr>
          <p:spPr>
            <a:xfrm>
              <a:off x="1556205" y="3443080"/>
              <a:ext cx="588615" cy="604139"/>
            </a:xfrm>
            <a:custGeom>
              <a:avLst/>
              <a:gdLst/>
              <a:ahLst/>
              <a:cxnLst/>
              <a:rect l="l" t="t" r="r" b="b"/>
              <a:pathLst>
                <a:path w="22939" h="23544" extrusionOk="0">
                  <a:moveTo>
                    <a:pt x="0" y="0"/>
                  </a:moveTo>
                  <a:lnTo>
                    <a:pt x="0" y="0"/>
                  </a:lnTo>
                  <a:cubicBezTo>
                    <a:pt x="0" y="0"/>
                    <a:pt x="2017" y="1311"/>
                    <a:pt x="4437" y="3076"/>
                  </a:cubicBezTo>
                  <a:cubicBezTo>
                    <a:pt x="5495" y="3227"/>
                    <a:pt x="6554" y="3378"/>
                    <a:pt x="7562" y="3580"/>
                  </a:cubicBezTo>
                  <a:cubicBezTo>
                    <a:pt x="10789" y="4286"/>
                    <a:pt x="13915" y="5395"/>
                    <a:pt x="16536" y="7260"/>
                  </a:cubicBezTo>
                  <a:cubicBezTo>
                    <a:pt x="13814" y="6151"/>
                    <a:pt x="10940" y="5848"/>
                    <a:pt x="8117" y="5798"/>
                  </a:cubicBezTo>
                  <a:lnTo>
                    <a:pt x="8117" y="5798"/>
                  </a:lnTo>
                  <a:cubicBezTo>
                    <a:pt x="10083" y="7311"/>
                    <a:pt x="11797" y="8823"/>
                    <a:pt x="12553" y="9781"/>
                  </a:cubicBezTo>
                  <a:cubicBezTo>
                    <a:pt x="12553" y="9831"/>
                    <a:pt x="12604" y="9882"/>
                    <a:pt x="12654" y="9882"/>
                  </a:cubicBezTo>
                  <a:cubicBezTo>
                    <a:pt x="13007" y="10033"/>
                    <a:pt x="13360" y="10134"/>
                    <a:pt x="13663" y="10285"/>
                  </a:cubicBezTo>
                  <a:cubicBezTo>
                    <a:pt x="15175" y="10940"/>
                    <a:pt x="16385" y="11898"/>
                    <a:pt x="17444" y="12957"/>
                  </a:cubicBezTo>
                  <a:cubicBezTo>
                    <a:pt x="16385" y="12654"/>
                    <a:pt x="15276" y="12453"/>
                    <a:pt x="14268" y="12453"/>
                  </a:cubicBezTo>
                  <a:cubicBezTo>
                    <a:pt x="16738" y="16688"/>
                    <a:pt x="20267" y="23544"/>
                    <a:pt x="20267" y="23544"/>
                  </a:cubicBezTo>
                  <a:cubicBezTo>
                    <a:pt x="20267" y="23544"/>
                    <a:pt x="22939" y="9781"/>
                    <a:pt x="21981" y="5798"/>
                  </a:cubicBezTo>
                  <a:cubicBezTo>
                    <a:pt x="21073" y="1815"/>
                    <a:pt x="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8"/>
            <p:cNvSpPr/>
            <p:nvPr/>
          </p:nvSpPr>
          <p:spPr>
            <a:xfrm>
              <a:off x="1231504" y="3619518"/>
              <a:ext cx="861586" cy="418669"/>
            </a:xfrm>
            <a:custGeom>
              <a:avLst/>
              <a:gdLst/>
              <a:ahLst/>
              <a:cxnLst/>
              <a:rect l="l" t="t" r="r" b="b"/>
              <a:pathLst>
                <a:path w="33577" h="16316" extrusionOk="0">
                  <a:moveTo>
                    <a:pt x="16632" y="0"/>
                  </a:moveTo>
                  <a:cubicBezTo>
                    <a:pt x="16527" y="0"/>
                    <a:pt x="16428" y="10"/>
                    <a:pt x="16334" y="31"/>
                  </a:cubicBezTo>
                  <a:cubicBezTo>
                    <a:pt x="15377" y="233"/>
                    <a:pt x="14368" y="687"/>
                    <a:pt x="13310" y="1191"/>
                  </a:cubicBezTo>
                  <a:cubicBezTo>
                    <a:pt x="14520" y="1644"/>
                    <a:pt x="15629" y="2199"/>
                    <a:pt x="16587" y="2955"/>
                  </a:cubicBezTo>
                  <a:cubicBezTo>
                    <a:pt x="15229" y="2361"/>
                    <a:pt x="13799" y="2124"/>
                    <a:pt x="12359" y="2124"/>
                  </a:cubicBezTo>
                  <a:cubicBezTo>
                    <a:pt x="12088" y="2124"/>
                    <a:pt x="11816" y="2133"/>
                    <a:pt x="11545" y="2149"/>
                  </a:cubicBezTo>
                  <a:cubicBezTo>
                    <a:pt x="6050" y="5426"/>
                    <a:pt x="0" y="11122"/>
                    <a:pt x="0" y="11122"/>
                  </a:cubicBezTo>
                  <a:cubicBezTo>
                    <a:pt x="0" y="11122"/>
                    <a:pt x="3630" y="10870"/>
                    <a:pt x="7814" y="10467"/>
                  </a:cubicBezTo>
                  <a:cubicBezTo>
                    <a:pt x="10184" y="8602"/>
                    <a:pt x="12705" y="6787"/>
                    <a:pt x="15528" y="5778"/>
                  </a:cubicBezTo>
                  <a:lnTo>
                    <a:pt x="15528" y="5778"/>
                  </a:lnTo>
                  <a:cubicBezTo>
                    <a:pt x="13713" y="6988"/>
                    <a:pt x="12251" y="8551"/>
                    <a:pt x="10890" y="10164"/>
                  </a:cubicBezTo>
                  <a:cubicBezTo>
                    <a:pt x="12755" y="9963"/>
                    <a:pt x="14620" y="9761"/>
                    <a:pt x="16183" y="9560"/>
                  </a:cubicBezTo>
                  <a:cubicBezTo>
                    <a:pt x="17897" y="8350"/>
                    <a:pt x="19662" y="7240"/>
                    <a:pt x="21628" y="6635"/>
                  </a:cubicBezTo>
                  <a:lnTo>
                    <a:pt x="21628" y="6635"/>
                  </a:lnTo>
                  <a:cubicBezTo>
                    <a:pt x="20368" y="7341"/>
                    <a:pt x="19258" y="8249"/>
                    <a:pt x="18250" y="9207"/>
                  </a:cubicBezTo>
                  <a:cubicBezTo>
                    <a:pt x="18553" y="9156"/>
                    <a:pt x="18855" y="9106"/>
                    <a:pt x="19107" y="9055"/>
                  </a:cubicBezTo>
                  <a:cubicBezTo>
                    <a:pt x="19107" y="9055"/>
                    <a:pt x="26216" y="15105"/>
                    <a:pt x="33576" y="16315"/>
                  </a:cubicBezTo>
                  <a:cubicBezTo>
                    <a:pt x="33576" y="16315"/>
                    <a:pt x="20812" y="0"/>
                    <a:pt x="16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8"/>
            <p:cNvSpPr/>
            <p:nvPr/>
          </p:nvSpPr>
          <p:spPr>
            <a:xfrm>
              <a:off x="1860199" y="4001929"/>
              <a:ext cx="381641" cy="667545"/>
            </a:xfrm>
            <a:custGeom>
              <a:avLst/>
              <a:gdLst/>
              <a:ahLst/>
              <a:cxnLst/>
              <a:rect l="l" t="t" r="r" b="b"/>
              <a:pathLst>
                <a:path w="14873" h="26015" extrusionOk="0">
                  <a:moveTo>
                    <a:pt x="7966" y="0"/>
                  </a:moveTo>
                  <a:cubicBezTo>
                    <a:pt x="7966" y="0"/>
                    <a:pt x="4689" y="6958"/>
                    <a:pt x="3983" y="9680"/>
                  </a:cubicBezTo>
                  <a:cubicBezTo>
                    <a:pt x="3933" y="9831"/>
                    <a:pt x="3883" y="9982"/>
                    <a:pt x="3832" y="10184"/>
                  </a:cubicBezTo>
                  <a:cubicBezTo>
                    <a:pt x="4336" y="10033"/>
                    <a:pt x="4840" y="9932"/>
                    <a:pt x="5294" y="9831"/>
                  </a:cubicBezTo>
                  <a:cubicBezTo>
                    <a:pt x="6185" y="9660"/>
                    <a:pt x="7052" y="9559"/>
                    <a:pt x="7912" y="9559"/>
                  </a:cubicBezTo>
                  <a:cubicBezTo>
                    <a:pt x="8318" y="9559"/>
                    <a:pt x="8722" y="9581"/>
                    <a:pt x="9126" y="9630"/>
                  </a:cubicBezTo>
                  <a:cubicBezTo>
                    <a:pt x="7916" y="9831"/>
                    <a:pt x="6756" y="10335"/>
                    <a:pt x="5647" y="10890"/>
                  </a:cubicBezTo>
                  <a:cubicBezTo>
                    <a:pt x="4840" y="11293"/>
                    <a:pt x="4084" y="11797"/>
                    <a:pt x="3328" y="12302"/>
                  </a:cubicBezTo>
                  <a:cubicBezTo>
                    <a:pt x="3025" y="13511"/>
                    <a:pt x="2673" y="14873"/>
                    <a:pt x="2320" y="16385"/>
                  </a:cubicBezTo>
                  <a:cubicBezTo>
                    <a:pt x="2824" y="16032"/>
                    <a:pt x="3378" y="15679"/>
                    <a:pt x="3883" y="15427"/>
                  </a:cubicBezTo>
                  <a:cubicBezTo>
                    <a:pt x="5344" y="14697"/>
                    <a:pt x="6899" y="14013"/>
                    <a:pt x="8503" y="14013"/>
                  </a:cubicBezTo>
                  <a:cubicBezTo>
                    <a:pt x="8559" y="14013"/>
                    <a:pt x="8616" y="14014"/>
                    <a:pt x="8672" y="14016"/>
                  </a:cubicBezTo>
                  <a:cubicBezTo>
                    <a:pt x="7008" y="14217"/>
                    <a:pt x="5597" y="15125"/>
                    <a:pt x="4286" y="16032"/>
                  </a:cubicBezTo>
                  <a:cubicBezTo>
                    <a:pt x="3479" y="16688"/>
                    <a:pt x="2673" y="17343"/>
                    <a:pt x="1916" y="18099"/>
                  </a:cubicBezTo>
                  <a:cubicBezTo>
                    <a:pt x="958" y="22132"/>
                    <a:pt x="1" y="26014"/>
                    <a:pt x="1" y="26014"/>
                  </a:cubicBezTo>
                  <a:cubicBezTo>
                    <a:pt x="1" y="26014"/>
                    <a:pt x="5950" y="22132"/>
                    <a:pt x="10235" y="18452"/>
                  </a:cubicBezTo>
                  <a:cubicBezTo>
                    <a:pt x="10739" y="17595"/>
                    <a:pt x="11092" y="16688"/>
                    <a:pt x="11293" y="15730"/>
                  </a:cubicBezTo>
                  <a:cubicBezTo>
                    <a:pt x="11344" y="16335"/>
                    <a:pt x="11344" y="16940"/>
                    <a:pt x="11293" y="17545"/>
                  </a:cubicBezTo>
                  <a:cubicBezTo>
                    <a:pt x="13360" y="15629"/>
                    <a:pt x="14873" y="13864"/>
                    <a:pt x="14671" y="12806"/>
                  </a:cubicBezTo>
                  <a:cubicBezTo>
                    <a:pt x="14167" y="9529"/>
                    <a:pt x="7966" y="0"/>
                    <a:pt x="7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8"/>
            <p:cNvSpPr/>
            <p:nvPr/>
          </p:nvSpPr>
          <p:spPr>
            <a:xfrm>
              <a:off x="1272893" y="3830854"/>
              <a:ext cx="805955" cy="468629"/>
            </a:xfrm>
            <a:custGeom>
              <a:avLst/>
              <a:gdLst/>
              <a:ahLst/>
              <a:cxnLst/>
              <a:rect l="l" t="t" r="r" b="b"/>
              <a:pathLst>
                <a:path w="31409" h="18263" extrusionOk="0">
                  <a:moveTo>
                    <a:pt x="15905" y="0"/>
                  </a:moveTo>
                  <a:cubicBezTo>
                    <a:pt x="14842" y="0"/>
                    <a:pt x="13259" y="1226"/>
                    <a:pt x="11495" y="3038"/>
                  </a:cubicBezTo>
                  <a:cubicBezTo>
                    <a:pt x="11949" y="2987"/>
                    <a:pt x="12402" y="2937"/>
                    <a:pt x="12856" y="2937"/>
                  </a:cubicBezTo>
                  <a:cubicBezTo>
                    <a:pt x="14167" y="2937"/>
                    <a:pt x="15427" y="2987"/>
                    <a:pt x="16587" y="3390"/>
                  </a:cubicBezTo>
                  <a:cubicBezTo>
                    <a:pt x="15377" y="3390"/>
                    <a:pt x="14217" y="3693"/>
                    <a:pt x="13058" y="4046"/>
                  </a:cubicBezTo>
                  <a:cubicBezTo>
                    <a:pt x="11949" y="4399"/>
                    <a:pt x="10840" y="4903"/>
                    <a:pt x="9730" y="5407"/>
                  </a:cubicBezTo>
                  <a:cubicBezTo>
                    <a:pt x="9478" y="5558"/>
                    <a:pt x="9226" y="5710"/>
                    <a:pt x="8974" y="5810"/>
                  </a:cubicBezTo>
                  <a:cubicBezTo>
                    <a:pt x="4538" y="11154"/>
                    <a:pt x="0" y="18263"/>
                    <a:pt x="0" y="18263"/>
                  </a:cubicBezTo>
                  <a:cubicBezTo>
                    <a:pt x="0" y="18263"/>
                    <a:pt x="3025" y="17507"/>
                    <a:pt x="6756" y="16599"/>
                  </a:cubicBezTo>
                  <a:cubicBezTo>
                    <a:pt x="6806" y="16549"/>
                    <a:pt x="6806" y="16549"/>
                    <a:pt x="6806" y="16549"/>
                  </a:cubicBezTo>
                  <a:cubicBezTo>
                    <a:pt x="7563" y="15591"/>
                    <a:pt x="8369" y="14683"/>
                    <a:pt x="9176" y="13776"/>
                  </a:cubicBezTo>
                  <a:cubicBezTo>
                    <a:pt x="10840" y="12011"/>
                    <a:pt x="12705" y="10348"/>
                    <a:pt x="14772" y="9188"/>
                  </a:cubicBezTo>
                  <a:lnTo>
                    <a:pt x="14772" y="9188"/>
                  </a:lnTo>
                  <a:cubicBezTo>
                    <a:pt x="12957" y="10751"/>
                    <a:pt x="11596" y="12717"/>
                    <a:pt x="10386" y="14683"/>
                  </a:cubicBezTo>
                  <a:cubicBezTo>
                    <a:pt x="10134" y="15087"/>
                    <a:pt x="9932" y="15440"/>
                    <a:pt x="9730" y="15843"/>
                  </a:cubicBezTo>
                  <a:cubicBezTo>
                    <a:pt x="11797" y="15288"/>
                    <a:pt x="13915" y="14784"/>
                    <a:pt x="15730" y="14330"/>
                  </a:cubicBezTo>
                  <a:cubicBezTo>
                    <a:pt x="16284" y="13574"/>
                    <a:pt x="16839" y="12868"/>
                    <a:pt x="17494" y="12213"/>
                  </a:cubicBezTo>
                  <a:cubicBezTo>
                    <a:pt x="19108" y="10499"/>
                    <a:pt x="20973" y="9188"/>
                    <a:pt x="22939" y="8180"/>
                  </a:cubicBezTo>
                  <a:lnTo>
                    <a:pt x="22939" y="8180"/>
                  </a:lnTo>
                  <a:cubicBezTo>
                    <a:pt x="21427" y="9743"/>
                    <a:pt x="20217" y="11507"/>
                    <a:pt x="19360" y="13373"/>
                  </a:cubicBezTo>
                  <a:cubicBezTo>
                    <a:pt x="19662" y="13272"/>
                    <a:pt x="19914" y="13221"/>
                    <a:pt x="20116" y="13171"/>
                  </a:cubicBezTo>
                  <a:cubicBezTo>
                    <a:pt x="23494" y="12263"/>
                    <a:pt x="31409" y="7323"/>
                    <a:pt x="31409" y="7323"/>
                  </a:cubicBezTo>
                  <a:cubicBezTo>
                    <a:pt x="31409" y="7323"/>
                    <a:pt x="26922" y="4651"/>
                    <a:pt x="22637" y="2533"/>
                  </a:cubicBezTo>
                  <a:lnTo>
                    <a:pt x="22637" y="2533"/>
                  </a:lnTo>
                  <a:cubicBezTo>
                    <a:pt x="23393" y="3441"/>
                    <a:pt x="24149" y="4298"/>
                    <a:pt x="24855" y="5256"/>
                  </a:cubicBezTo>
                  <a:cubicBezTo>
                    <a:pt x="23292" y="4046"/>
                    <a:pt x="21628" y="2937"/>
                    <a:pt x="20015" y="1777"/>
                  </a:cubicBezTo>
                  <a:lnTo>
                    <a:pt x="18351" y="668"/>
                  </a:lnTo>
                  <a:cubicBezTo>
                    <a:pt x="17494" y="366"/>
                    <a:pt x="16688" y="114"/>
                    <a:pt x="16083" y="13"/>
                  </a:cubicBezTo>
                  <a:cubicBezTo>
                    <a:pt x="16025" y="5"/>
                    <a:pt x="15966" y="0"/>
                    <a:pt x="15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8"/>
            <p:cNvSpPr/>
            <p:nvPr/>
          </p:nvSpPr>
          <p:spPr>
            <a:xfrm>
              <a:off x="1576887" y="3967006"/>
              <a:ext cx="474787" cy="68589"/>
            </a:xfrm>
            <a:custGeom>
              <a:avLst/>
              <a:gdLst/>
              <a:ahLst/>
              <a:cxnLst/>
              <a:rect l="l" t="t" r="r" b="b"/>
              <a:pathLst>
                <a:path w="18503" h="2673" extrusionOk="0">
                  <a:moveTo>
                    <a:pt x="9126" y="0"/>
                  </a:moveTo>
                  <a:cubicBezTo>
                    <a:pt x="7513" y="0"/>
                    <a:pt x="5899" y="0"/>
                    <a:pt x="4336" y="454"/>
                  </a:cubicBezTo>
                  <a:cubicBezTo>
                    <a:pt x="2723" y="857"/>
                    <a:pt x="1211" y="1563"/>
                    <a:pt x="1" y="2571"/>
                  </a:cubicBezTo>
                  <a:lnTo>
                    <a:pt x="51" y="2672"/>
                  </a:lnTo>
                  <a:cubicBezTo>
                    <a:pt x="1564" y="2168"/>
                    <a:pt x="3026" y="1765"/>
                    <a:pt x="4538" y="1513"/>
                  </a:cubicBezTo>
                  <a:cubicBezTo>
                    <a:pt x="6051" y="1261"/>
                    <a:pt x="7563" y="1009"/>
                    <a:pt x="9126" y="908"/>
                  </a:cubicBezTo>
                  <a:cubicBezTo>
                    <a:pt x="9517" y="895"/>
                    <a:pt x="9907" y="889"/>
                    <a:pt x="10298" y="889"/>
                  </a:cubicBezTo>
                  <a:cubicBezTo>
                    <a:pt x="11470" y="889"/>
                    <a:pt x="12642" y="946"/>
                    <a:pt x="13814" y="1059"/>
                  </a:cubicBezTo>
                  <a:cubicBezTo>
                    <a:pt x="15377" y="1210"/>
                    <a:pt x="16940" y="1462"/>
                    <a:pt x="18453" y="1866"/>
                  </a:cubicBezTo>
                  <a:lnTo>
                    <a:pt x="18503" y="1765"/>
                  </a:lnTo>
                  <a:cubicBezTo>
                    <a:pt x="15478" y="706"/>
                    <a:pt x="12352" y="101"/>
                    <a:pt x="9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8"/>
            <p:cNvSpPr/>
            <p:nvPr/>
          </p:nvSpPr>
          <p:spPr>
            <a:xfrm>
              <a:off x="1972744" y="4048502"/>
              <a:ext cx="207025" cy="487720"/>
            </a:xfrm>
            <a:custGeom>
              <a:avLst/>
              <a:gdLst/>
              <a:ahLst/>
              <a:cxnLst/>
              <a:rect l="l" t="t" r="r" b="b"/>
              <a:pathLst>
                <a:path w="8068" h="19007" extrusionOk="0">
                  <a:moveTo>
                    <a:pt x="4185" y="0"/>
                  </a:moveTo>
                  <a:lnTo>
                    <a:pt x="4084" y="51"/>
                  </a:lnTo>
                  <a:cubicBezTo>
                    <a:pt x="4891" y="1714"/>
                    <a:pt x="5647" y="3479"/>
                    <a:pt x="6252" y="5243"/>
                  </a:cubicBezTo>
                  <a:cubicBezTo>
                    <a:pt x="6555" y="6100"/>
                    <a:pt x="6857" y="7008"/>
                    <a:pt x="7059" y="7865"/>
                  </a:cubicBezTo>
                  <a:cubicBezTo>
                    <a:pt x="7210" y="8772"/>
                    <a:pt x="7412" y="9730"/>
                    <a:pt x="7008" y="10335"/>
                  </a:cubicBezTo>
                  <a:cubicBezTo>
                    <a:pt x="6101" y="11797"/>
                    <a:pt x="4689" y="13108"/>
                    <a:pt x="3530" y="14570"/>
                  </a:cubicBezTo>
                  <a:cubicBezTo>
                    <a:pt x="2320" y="15982"/>
                    <a:pt x="1059" y="17393"/>
                    <a:pt x="1" y="18906"/>
                  </a:cubicBezTo>
                  <a:lnTo>
                    <a:pt x="51" y="19007"/>
                  </a:lnTo>
                  <a:cubicBezTo>
                    <a:pt x="1614" y="17897"/>
                    <a:pt x="2975" y="16637"/>
                    <a:pt x="4336" y="15326"/>
                  </a:cubicBezTo>
                  <a:cubicBezTo>
                    <a:pt x="5647" y="13915"/>
                    <a:pt x="6857" y="12503"/>
                    <a:pt x="7815" y="10739"/>
                  </a:cubicBezTo>
                  <a:cubicBezTo>
                    <a:pt x="7916" y="10537"/>
                    <a:pt x="8067" y="10184"/>
                    <a:pt x="8067" y="9932"/>
                  </a:cubicBezTo>
                  <a:cubicBezTo>
                    <a:pt x="8067" y="9680"/>
                    <a:pt x="8067" y="9377"/>
                    <a:pt x="8067" y="9125"/>
                  </a:cubicBezTo>
                  <a:cubicBezTo>
                    <a:pt x="7966" y="8621"/>
                    <a:pt x="7865" y="8167"/>
                    <a:pt x="7765" y="7714"/>
                  </a:cubicBezTo>
                  <a:cubicBezTo>
                    <a:pt x="7462" y="6756"/>
                    <a:pt x="7109" y="5899"/>
                    <a:pt x="6756" y="5042"/>
                  </a:cubicBezTo>
                  <a:cubicBezTo>
                    <a:pt x="6000" y="3277"/>
                    <a:pt x="5143" y="1614"/>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8"/>
            <p:cNvSpPr/>
            <p:nvPr/>
          </p:nvSpPr>
          <p:spPr>
            <a:xfrm>
              <a:off x="1454002" y="3706711"/>
              <a:ext cx="555000" cy="253854"/>
            </a:xfrm>
            <a:custGeom>
              <a:avLst/>
              <a:gdLst/>
              <a:ahLst/>
              <a:cxnLst/>
              <a:rect l="l" t="t" r="r" b="b"/>
              <a:pathLst>
                <a:path w="21629" h="9893" extrusionOk="0">
                  <a:moveTo>
                    <a:pt x="8665" y="0"/>
                  </a:moveTo>
                  <a:cubicBezTo>
                    <a:pt x="7706" y="0"/>
                    <a:pt x="6754" y="127"/>
                    <a:pt x="5849" y="364"/>
                  </a:cubicBezTo>
                  <a:cubicBezTo>
                    <a:pt x="3731" y="918"/>
                    <a:pt x="1715" y="1927"/>
                    <a:pt x="0" y="3237"/>
                  </a:cubicBezTo>
                  <a:lnTo>
                    <a:pt x="51" y="3338"/>
                  </a:lnTo>
                  <a:cubicBezTo>
                    <a:pt x="2118" y="2582"/>
                    <a:pt x="4084" y="1826"/>
                    <a:pt x="6101" y="1423"/>
                  </a:cubicBezTo>
                  <a:cubicBezTo>
                    <a:pt x="7154" y="1212"/>
                    <a:pt x="8221" y="1056"/>
                    <a:pt x="9274" y="1056"/>
                  </a:cubicBezTo>
                  <a:cubicBezTo>
                    <a:pt x="10236" y="1056"/>
                    <a:pt x="11185" y="1186"/>
                    <a:pt x="12100" y="1523"/>
                  </a:cubicBezTo>
                  <a:cubicBezTo>
                    <a:pt x="12604" y="1675"/>
                    <a:pt x="13058" y="1927"/>
                    <a:pt x="13411" y="2229"/>
                  </a:cubicBezTo>
                  <a:cubicBezTo>
                    <a:pt x="13814" y="2532"/>
                    <a:pt x="14217" y="2885"/>
                    <a:pt x="14621" y="3237"/>
                  </a:cubicBezTo>
                  <a:cubicBezTo>
                    <a:pt x="15427" y="3943"/>
                    <a:pt x="16184" y="4649"/>
                    <a:pt x="16990" y="5405"/>
                  </a:cubicBezTo>
                  <a:cubicBezTo>
                    <a:pt x="18553" y="6867"/>
                    <a:pt x="20065" y="8329"/>
                    <a:pt x="21527" y="9892"/>
                  </a:cubicBezTo>
                  <a:lnTo>
                    <a:pt x="21628" y="9791"/>
                  </a:lnTo>
                  <a:cubicBezTo>
                    <a:pt x="20217" y="8178"/>
                    <a:pt x="18805" y="6565"/>
                    <a:pt x="17343" y="5002"/>
                  </a:cubicBezTo>
                  <a:cubicBezTo>
                    <a:pt x="16587" y="4246"/>
                    <a:pt x="15881" y="3490"/>
                    <a:pt x="15074" y="2733"/>
                  </a:cubicBezTo>
                  <a:cubicBezTo>
                    <a:pt x="14721" y="2380"/>
                    <a:pt x="14318" y="1977"/>
                    <a:pt x="13915" y="1624"/>
                  </a:cubicBezTo>
                  <a:cubicBezTo>
                    <a:pt x="13461" y="1221"/>
                    <a:pt x="12957" y="969"/>
                    <a:pt x="12453" y="717"/>
                  </a:cubicBezTo>
                  <a:cubicBezTo>
                    <a:pt x="11241" y="226"/>
                    <a:pt x="9947" y="0"/>
                    <a:pt x="8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8"/>
            <p:cNvSpPr/>
            <p:nvPr/>
          </p:nvSpPr>
          <p:spPr>
            <a:xfrm>
              <a:off x="1695898" y="3485778"/>
              <a:ext cx="410124" cy="196658"/>
            </a:xfrm>
            <a:custGeom>
              <a:avLst/>
              <a:gdLst/>
              <a:ahLst/>
              <a:cxnLst/>
              <a:rect l="l" t="t" r="r" b="b"/>
              <a:pathLst>
                <a:path w="15983" h="7664" extrusionOk="0">
                  <a:moveTo>
                    <a:pt x="51" y="0"/>
                  </a:moveTo>
                  <a:lnTo>
                    <a:pt x="1" y="101"/>
                  </a:lnTo>
                  <a:cubicBezTo>
                    <a:pt x="3076" y="958"/>
                    <a:pt x="6202" y="1613"/>
                    <a:pt x="9277" y="2370"/>
                  </a:cubicBezTo>
                  <a:cubicBezTo>
                    <a:pt x="10790" y="2773"/>
                    <a:pt x="12302" y="3176"/>
                    <a:pt x="13663" y="3882"/>
                  </a:cubicBezTo>
                  <a:cubicBezTo>
                    <a:pt x="14319" y="4285"/>
                    <a:pt x="14924" y="4789"/>
                    <a:pt x="15176" y="5394"/>
                  </a:cubicBezTo>
                  <a:cubicBezTo>
                    <a:pt x="15478" y="6050"/>
                    <a:pt x="15579" y="6907"/>
                    <a:pt x="15730" y="7663"/>
                  </a:cubicBezTo>
                  <a:lnTo>
                    <a:pt x="15781" y="7663"/>
                  </a:lnTo>
                  <a:cubicBezTo>
                    <a:pt x="15882" y="6856"/>
                    <a:pt x="15982" y="6050"/>
                    <a:pt x="15680" y="5193"/>
                  </a:cubicBezTo>
                  <a:cubicBezTo>
                    <a:pt x="15377" y="4386"/>
                    <a:pt x="14672" y="3781"/>
                    <a:pt x="13966" y="3378"/>
                  </a:cubicBezTo>
                  <a:cubicBezTo>
                    <a:pt x="12554" y="2521"/>
                    <a:pt x="10991" y="2067"/>
                    <a:pt x="9428" y="1613"/>
                  </a:cubicBezTo>
                  <a:cubicBezTo>
                    <a:pt x="6353" y="857"/>
                    <a:pt x="3177" y="403"/>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8"/>
            <p:cNvSpPr/>
            <p:nvPr/>
          </p:nvSpPr>
          <p:spPr>
            <a:xfrm>
              <a:off x="2171968" y="3929491"/>
              <a:ext cx="357059" cy="311795"/>
            </a:xfrm>
            <a:custGeom>
              <a:avLst/>
              <a:gdLst/>
              <a:ahLst/>
              <a:cxnLst/>
              <a:rect l="l" t="t" r="r" b="b"/>
              <a:pathLst>
                <a:path w="13915" h="12151" extrusionOk="0">
                  <a:moveTo>
                    <a:pt x="9932" y="0"/>
                  </a:moveTo>
                  <a:cubicBezTo>
                    <a:pt x="9428" y="0"/>
                    <a:pt x="8924" y="51"/>
                    <a:pt x="8470" y="151"/>
                  </a:cubicBezTo>
                  <a:cubicBezTo>
                    <a:pt x="7462" y="303"/>
                    <a:pt x="6504" y="454"/>
                    <a:pt x="5546" y="706"/>
                  </a:cubicBezTo>
                  <a:cubicBezTo>
                    <a:pt x="3681" y="1261"/>
                    <a:pt x="1815" y="1866"/>
                    <a:pt x="1" y="2622"/>
                  </a:cubicBezTo>
                  <a:lnTo>
                    <a:pt x="51" y="2672"/>
                  </a:lnTo>
                  <a:cubicBezTo>
                    <a:pt x="1967" y="2319"/>
                    <a:pt x="3832" y="1866"/>
                    <a:pt x="5748" y="1462"/>
                  </a:cubicBezTo>
                  <a:lnTo>
                    <a:pt x="8571" y="807"/>
                  </a:lnTo>
                  <a:cubicBezTo>
                    <a:pt x="9025" y="706"/>
                    <a:pt x="9478" y="656"/>
                    <a:pt x="9983" y="605"/>
                  </a:cubicBezTo>
                  <a:cubicBezTo>
                    <a:pt x="10083" y="580"/>
                    <a:pt x="10197" y="567"/>
                    <a:pt x="10310" y="567"/>
                  </a:cubicBezTo>
                  <a:cubicBezTo>
                    <a:pt x="10424" y="567"/>
                    <a:pt x="10537" y="580"/>
                    <a:pt x="10638" y="605"/>
                  </a:cubicBezTo>
                  <a:cubicBezTo>
                    <a:pt x="10638" y="605"/>
                    <a:pt x="10683" y="628"/>
                    <a:pt x="10698" y="628"/>
                  </a:cubicBezTo>
                  <a:cubicBezTo>
                    <a:pt x="10705" y="628"/>
                    <a:pt x="10705" y="622"/>
                    <a:pt x="10688" y="605"/>
                  </a:cubicBezTo>
                  <a:lnTo>
                    <a:pt x="10688" y="605"/>
                  </a:lnTo>
                  <a:cubicBezTo>
                    <a:pt x="10739" y="656"/>
                    <a:pt x="10840" y="706"/>
                    <a:pt x="10840" y="706"/>
                  </a:cubicBezTo>
                  <a:cubicBezTo>
                    <a:pt x="10840" y="756"/>
                    <a:pt x="10940" y="857"/>
                    <a:pt x="10991" y="908"/>
                  </a:cubicBezTo>
                  <a:cubicBezTo>
                    <a:pt x="11848" y="2521"/>
                    <a:pt x="12201" y="4538"/>
                    <a:pt x="12655" y="6403"/>
                  </a:cubicBezTo>
                  <a:cubicBezTo>
                    <a:pt x="13108" y="8319"/>
                    <a:pt x="13461" y="10234"/>
                    <a:pt x="13814" y="12150"/>
                  </a:cubicBezTo>
                  <a:lnTo>
                    <a:pt x="13915" y="12100"/>
                  </a:lnTo>
                  <a:cubicBezTo>
                    <a:pt x="13663" y="10184"/>
                    <a:pt x="13360" y="8268"/>
                    <a:pt x="13007" y="6352"/>
                  </a:cubicBezTo>
                  <a:cubicBezTo>
                    <a:pt x="12856" y="5395"/>
                    <a:pt x="12655" y="4437"/>
                    <a:pt x="12403" y="3479"/>
                  </a:cubicBezTo>
                  <a:cubicBezTo>
                    <a:pt x="12150" y="2521"/>
                    <a:pt x="11949" y="1563"/>
                    <a:pt x="11445" y="656"/>
                  </a:cubicBezTo>
                  <a:cubicBezTo>
                    <a:pt x="11394" y="504"/>
                    <a:pt x="11293" y="404"/>
                    <a:pt x="11142" y="252"/>
                  </a:cubicBezTo>
                  <a:cubicBezTo>
                    <a:pt x="11092" y="202"/>
                    <a:pt x="11041" y="202"/>
                    <a:pt x="10991" y="151"/>
                  </a:cubicBezTo>
                  <a:cubicBezTo>
                    <a:pt x="10890" y="51"/>
                    <a:pt x="10840" y="51"/>
                    <a:pt x="10739" y="51"/>
                  </a:cubicBezTo>
                  <a:cubicBezTo>
                    <a:pt x="10436" y="0"/>
                    <a:pt x="10184" y="0"/>
                    <a:pt x="9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8"/>
            <p:cNvSpPr/>
            <p:nvPr/>
          </p:nvSpPr>
          <p:spPr>
            <a:xfrm>
              <a:off x="2153852" y="4049785"/>
              <a:ext cx="240639" cy="84113"/>
            </a:xfrm>
            <a:custGeom>
              <a:avLst/>
              <a:gdLst/>
              <a:ahLst/>
              <a:cxnLst/>
              <a:rect l="l" t="t" r="r" b="b"/>
              <a:pathLst>
                <a:path w="9378" h="3278" extrusionOk="0">
                  <a:moveTo>
                    <a:pt x="51" y="1"/>
                  </a:moveTo>
                  <a:lnTo>
                    <a:pt x="1" y="102"/>
                  </a:lnTo>
                  <a:cubicBezTo>
                    <a:pt x="1614" y="505"/>
                    <a:pt x="3227" y="959"/>
                    <a:pt x="4790" y="1463"/>
                  </a:cubicBezTo>
                  <a:cubicBezTo>
                    <a:pt x="5597" y="1715"/>
                    <a:pt x="6353" y="2068"/>
                    <a:pt x="7109" y="2320"/>
                  </a:cubicBezTo>
                  <a:cubicBezTo>
                    <a:pt x="7865" y="2572"/>
                    <a:pt x="8672" y="2774"/>
                    <a:pt x="9277" y="3278"/>
                  </a:cubicBezTo>
                  <a:lnTo>
                    <a:pt x="9378" y="3227"/>
                  </a:lnTo>
                  <a:cubicBezTo>
                    <a:pt x="9025" y="2370"/>
                    <a:pt x="8117" y="2017"/>
                    <a:pt x="7412" y="1614"/>
                  </a:cubicBezTo>
                  <a:cubicBezTo>
                    <a:pt x="6605" y="1261"/>
                    <a:pt x="5798" y="1110"/>
                    <a:pt x="4941" y="908"/>
                  </a:cubicBezTo>
                  <a:cubicBezTo>
                    <a:pt x="3328" y="505"/>
                    <a:pt x="1664" y="253"/>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78"/>
          <p:cNvGrpSpPr/>
          <p:nvPr/>
        </p:nvGrpSpPr>
        <p:grpSpPr>
          <a:xfrm>
            <a:off x="7338525" y="672316"/>
            <a:ext cx="1274679" cy="1743278"/>
            <a:chOff x="7338525" y="672316"/>
            <a:chExt cx="1274679" cy="1743278"/>
          </a:xfrm>
        </p:grpSpPr>
        <p:sp>
          <p:nvSpPr>
            <p:cNvPr id="1889" name="Google Shape;1889;p78"/>
            <p:cNvSpPr/>
            <p:nvPr/>
          </p:nvSpPr>
          <p:spPr>
            <a:xfrm>
              <a:off x="7338525" y="1900207"/>
              <a:ext cx="947198" cy="515388"/>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8"/>
            <p:cNvSpPr/>
            <p:nvPr/>
          </p:nvSpPr>
          <p:spPr>
            <a:xfrm>
              <a:off x="8052828" y="672316"/>
              <a:ext cx="560376" cy="444717"/>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78"/>
          <p:cNvGrpSpPr/>
          <p:nvPr/>
        </p:nvGrpSpPr>
        <p:grpSpPr>
          <a:xfrm>
            <a:off x="608213" y="535650"/>
            <a:ext cx="1600310" cy="1094111"/>
            <a:chOff x="608213" y="535650"/>
            <a:chExt cx="1600310" cy="1094111"/>
          </a:xfrm>
        </p:grpSpPr>
        <p:sp>
          <p:nvSpPr>
            <p:cNvPr id="1892" name="Google Shape;1892;p78"/>
            <p:cNvSpPr/>
            <p:nvPr/>
          </p:nvSpPr>
          <p:spPr>
            <a:xfrm flipH="1">
              <a:off x="608213" y="535650"/>
              <a:ext cx="1319488" cy="718047"/>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8"/>
            <p:cNvSpPr/>
            <p:nvPr/>
          </p:nvSpPr>
          <p:spPr>
            <a:xfrm flipH="1">
              <a:off x="1865824" y="1357793"/>
              <a:ext cx="342699" cy="271968"/>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Google Shape;10101;p99">
            <a:hlinkClick r:id="rId3"/>
            <a:extLst>
              <a:ext uri="{FF2B5EF4-FFF2-40B4-BE49-F238E27FC236}">
                <a16:creationId xmlns:a16="http://schemas.microsoft.com/office/drawing/2014/main" id="{FE131E8E-4C1D-C9C2-56E8-D139AE1798F2}"/>
              </a:ext>
            </a:extLst>
          </p:cNvPr>
          <p:cNvPicPr preferRelativeResize="0"/>
          <p:nvPr/>
        </p:nvPicPr>
        <p:blipFill>
          <a:blip r:embed="rId4">
            <a:alphaModFix/>
          </a:blip>
          <a:stretch>
            <a:fillRect/>
          </a:stretch>
        </p:blipFill>
        <p:spPr>
          <a:xfrm>
            <a:off x="3331792" y="2545730"/>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8"/>
          <p:cNvSpPr txBox="1">
            <a:spLocks noGrp="1"/>
          </p:cNvSpPr>
          <p:nvPr>
            <p:ph type="title"/>
          </p:nvPr>
        </p:nvSpPr>
        <p:spPr>
          <a:xfrm>
            <a:off x="3840976" y="739863"/>
            <a:ext cx="4588800" cy="6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Team</a:t>
            </a:r>
            <a:endParaRPr dirty="0"/>
          </a:p>
        </p:txBody>
      </p:sp>
      <p:sp>
        <p:nvSpPr>
          <p:cNvPr id="1158" name="Google Shape;1158;p48"/>
          <p:cNvSpPr txBox="1">
            <a:spLocks noGrp="1"/>
          </p:cNvSpPr>
          <p:nvPr>
            <p:ph type="subTitle" idx="1"/>
          </p:nvPr>
        </p:nvSpPr>
        <p:spPr>
          <a:xfrm>
            <a:off x="3840976" y="1464051"/>
            <a:ext cx="4588800" cy="1947000"/>
          </a:xfrm>
          <a:prstGeom prst="rect">
            <a:avLst/>
          </a:prstGeom>
        </p:spPr>
        <p:txBody>
          <a:bodyPr spcFirstLastPara="1" wrap="square" lIns="91425" tIns="91425" rIns="91425" bIns="91425" anchor="t" anchorCtr="0">
            <a:noAutofit/>
          </a:bodyPr>
          <a:lstStyle/>
          <a:p>
            <a:pPr marL="342900"/>
            <a:r>
              <a:rPr lang="en-AU" sz="2400" dirty="0"/>
              <a:t>David Baldwin</a:t>
            </a:r>
          </a:p>
          <a:p>
            <a:pPr marL="342900"/>
            <a:r>
              <a:rPr lang="en-AU" sz="2400" dirty="0"/>
              <a:t>Juanita Sands</a:t>
            </a:r>
          </a:p>
          <a:p>
            <a:pPr marL="342900"/>
            <a:r>
              <a:rPr lang="en-AU" sz="2400" dirty="0"/>
              <a:t>Tim Cook</a:t>
            </a:r>
            <a:endParaRPr sz="2400" dirty="0"/>
          </a:p>
        </p:txBody>
      </p:sp>
      <p:pic>
        <p:nvPicPr>
          <p:cNvPr id="1159" name="Google Shape;1159;p48"/>
          <p:cNvPicPr preferRelativeResize="0"/>
          <p:nvPr/>
        </p:nvPicPr>
        <p:blipFill>
          <a:blip r:embed="rId3">
            <a:alphaModFix/>
          </a:blip>
          <a:stretch>
            <a:fillRect/>
          </a:stretch>
        </p:blipFill>
        <p:spPr>
          <a:xfrm>
            <a:off x="994437" y="801200"/>
            <a:ext cx="2472325" cy="2472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grpSp>
        <p:nvGrpSpPr>
          <p:cNvPr id="1125" name="Google Shape;1125;p47"/>
          <p:cNvGrpSpPr/>
          <p:nvPr/>
        </p:nvGrpSpPr>
        <p:grpSpPr>
          <a:xfrm>
            <a:off x="4360420" y="1409228"/>
            <a:ext cx="4784149" cy="4095205"/>
            <a:chOff x="4360420" y="1409228"/>
            <a:chExt cx="4784149" cy="4095205"/>
          </a:xfrm>
        </p:grpSpPr>
        <p:grpSp>
          <p:nvGrpSpPr>
            <p:cNvPr id="1126" name="Google Shape;1126;p47"/>
            <p:cNvGrpSpPr/>
            <p:nvPr/>
          </p:nvGrpSpPr>
          <p:grpSpPr>
            <a:xfrm>
              <a:off x="6307723" y="4327570"/>
              <a:ext cx="2836630" cy="1176863"/>
              <a:chOff x="4395275" y="701950"/>
              <a:chExt cx="2649075" cy="1099050"/>
            </a:xfrm>
          </p:grpSpPr>
          <p:sp>
            <p:nvSpPr>
              <p:cNvPr id="1127" name="Google Shape;1127;p47"/>
              <p:cNvSpPr/>
              <p:nvPr/>
            </p:nvSpPr>
            <p:spPr>
              <a:xfrm>
                <a:off x="4395275" y="701950"/>
                <a:ext cx="2649075" cy="1099050"/>
              </a:xfrm>
              <a:custGeom>
                <a:avLst/>
                <a:gdLst/>
                <a:ahLst/>
                <a:cxnLst/>
                <a:rect l="l" t="t" r="r" b="b"/>
                <a:pathLst>
                  <a:path w="105963" h="43962" extrusionOk="0">
                    <a:moveTo>
                      <a:pt x="91651" y="0"/>
                    </a:moveTo>
                    <a:cubicBezTo>
                      <a:pt x="91651" y="0"/>
                      <a:pt x="89544" y="811"/>
                      <a:pt x="86898" y="3025"/>
                    </a:cubicBezTo>
                    <a:cubicBezTo>
                      <a:pt x="86898" y="3025"/>
                      <a:pt x="79937" y="508"/>
                      <a:pt x="72526" y="508"/>
                    </a:cubicBezTo>
                    <a:cubicBezTo>
                      <a:pt x="71252" y="508"/>
                      <a:pt x="69965" y="582"/>
                      <a:pt x="68698" y="757"/>
                    </a:cubicBezTo>
                    <a:cubicBezTo>
                      <a:pt x="60057" y="1999"/>
                      <a:pt x="58706" y="4753"/>
                      <a:pt x="58706" y="4753"/>
                    </a:cubicBezTo>
                    <a:lnTo>
                      <a:pt x="51956" y="1513"/>
                    </a:lnTo>
                    <a:cubicBezTo>
                      <a:pt x="51956" y="1513"/>
                      <a:pt x="49903" y="3619"/>
                      <a:pt x="48607" y="5509"/>
                    </a:cubicBezTo>
                    <a:cubicBezTo>
                      <a:pt x="48607" y="5509"/>
                      <a:pt x="41532" y="6265"/>
                      <a:pt x="40020" y="9722"/>
                    </a:cubicBezTo>
                    <a:lnTo>
                      <a:pt x="41154" y="14042"/>
                    </a:lnTo>
                    <a:cubicBezTo>
                      <a:pt x="41154" y="14042"/>
                      <a:pt x="40697" y="14010"/>
                      <a:pt x="39917" y="14010"/>
                    </a:cubicBezTo>
                    <a:cubicBezTo>
                      <a:pt x="37821" y="14010"/>
                      <a:pt x="33391" y="14240"/>
                      <a:pt x="29219" y="15932"/>
                    </a:cubicBezTo>
                    <a:cubicBezTo>
                      <a:pt x="29219" y="15932"/>
                      <a:pt x="30137" y="13664"/>
                      <a:pt x="29219" y="13394"/>
                    </a:cubicBezTo>
                    <a:cubicBezTo>
                      <a:pt x="28414" y="13193"/>
                      <a:pt x="26020" y="12243"/>
                      <a:pt x="21338" y="12243"/>
                    </a:cubicBezTo>
                    <a:cubicBezTo>
                      <a:pt x="20989" y="12243"/>
                      <a:pt x="20628" y="12249"/>
                      <a:pt x="20254" y="12260"/>
                    </a:cubicBezTo>
                    <a:lnTo>
                      <a:pt x="17229" y="14906"/>
                    </a:lnTo>
                    <a:cubicBezTo>
                      <a:pt x="17229" y="14906"/>
                      <a:pt x="19497" y="17823"/>
                      <a:pt x="21118" y="21387"/>
                    </a:cubicBezTo>
                    <a:cubicBezTo>
                      <a:pt x="19929" y="22035"/>
                      <a:pt x="18471" y="22899"/>
                      <a:pt x="17391" y="23871"/>
                    </a:cubicBezTo>
                    <a:cubicBezTo>
                      <a:pt x="16851" y="23790"/>
                      <a:pt x="15163" y="23588"/>
                      <a:pt x="13381" y="23588"/>
                    </a:cubicBezTo>
                    <a:cubicBezTo>
                      <a:pt x="11599" y="23588"/>
                      <a:pt x="9722" y="23790"/>
                      <a:pt x="8804" y="24519"/>
                    </a:cubicBezTo>
                    <a:cubicBezTo>
                      <a:pt x="6752" y="26194"/>
                      <a:pt x="6752" y="31864"/>
                      <a:pt x="3403" y="32296"/>
                    </a:cubicBezTo>
                    <a:cubicBezTo>
                      <a:pt x="1" y="32782"/>
                      <a:pt x="20254" y="43962"/>
                      <a:pt x="20254" y="43962"/>
                    </a:cubicBezTo>
                    <a:lnTo>
                      <a:pt x="19227" y="36131"/>
                    </a:lnTo>
                    <a:lnTo>
                      <a:pt x="19929" y="36131"/>
                    </a:lnTo>
                    <a:cubicBezTo>
                      <a:pt x="21858" y="37805"/>
                      <a:pt x="27626" y="38446"/>
                      <a:pt x="35325" y="38446"/>
                    </a:cubicBezTo>
                    <a:cubicBezTo>
                      <a:pt x="60403" y="38446"/>
                      <a:pt x="105962" y="31648"/>
                      <a:pt x="105962" y="31648"/>
                    </a:cubicBezTo>
                    <a:lnTo>
                      <a:pt x="105962" y="4645"/>
                    </a:lnTo>
                    <a:cubicBezTo>
                      <a:pt x="105962" y="4645"/>
                      <a:pt x="96727" y="811"/>
                      <a:pt x="91651" y="0"/>
                    </a:cubicBezTo>
                    <a:close/>
                  </a:path>
                </a:pathLst>
              </a:custGeom>
              <a:gradFill>
                <a:gsLst>
                  <a:gs pos="0">
                    <a:schemeClr val="dk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824650" y="1008000"/>
                <a:ext cx="309200" cy="81475"/>
              </a:xfrm>
              <a:custGeom>
                <a:avLst/>
                <a:gdLst/>
                <a:ahLst/>
                <a:cxnLst/>
                <a:rect l="l" t="t" r="r" b="b"/>
                <a:pathLst>
                  <a:path w="12368" h="3259" extrusionOk="0">
                    <a:moveTo>
                      <a:pt x="4211" y="1"/>
                    </a:moveTo>
                    <a:cubicBezTo>
                      <a:pt x="3847" y="1"/>
                      <a:pt x="3470" y="6"/>
                      <a:pt x="3079" y="18"/>
                    </a:cubicBezTo>
                    <a:lnTo>
                      <a:pt x="0" y="2610"/>
                    </a:lnTo>
                    <a:cubicBezTo>
                      <a:pt x="0" y="2610"/>
                      <a:pt x="216" y="2880"/>
                      <a:pt x="486" y="3258"/>
                    </a:cubicBezTo>
                    <a:cubicBezTo>
                      <a:pt x="4483" y="3096"/>
                      <a:pt x="8479" y="2502"/>
                      <a:pt x="12368" y="1422"/>
                    </a:cubicBezTo>
                    <a:cubicBezTo>
                      <a:pt x="12314" y="1314"/>
                      <a:pt x="12206" y="1206"/>
                      <a:pt x="12044" y="1152"/>
                    </a:cubicBezTo>
                    <a:cubicBezTo>
                      <a:pt x="11242" y="902"/>
                      <a:pt x="8861" y="1"/>
                      <a:pt x="4211" y="1"/>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445250" y="1291675"/>
                <a:ext cx="307850" cy="327050"/>
              </a:xfrm>
              <a:custGeom>
                <a:avLst/>
                <a:gdLst/>
                <a:ahLst/>
                <a:cxnLst/>
                <a:rect l="l" t="t" r="r" b="b"/>
                <a:pathLst>
                  <a:path w="12314" h="13082" extrusionOk="0">
                    <a:moveTo>
                      <a:pt x="11493" y="1"/>
                    </a:moveTo>
                    <a:cubicBezTo>
                      <a:pt x="9689" y="1"/>
                      <a:pt x="7741" y="182"/>
                      <a:pt x="6805" y="930"/>
                    </a:cubicBezTo>
                    <a:cubicBezTo>
                      <a:pt x="4753" y="2605"/>
                      <a:pt x="4753" y="8275"/>
                      <a:pt x="1404" y="8707"/>
                    </a:cubicBezTo>
                    <a:cubicBezTo>
                      <a:pt x="0" y="8923"/>
                      <a:pt x="2539" y="10868"/>
                      <a:pt x="5995" y="13082"/>
                    </a:cubicBezTo>
                    <a:cubicBezTo>
                      <a:pt x="6427" y="12272"/>
                      <a:pt x="6859" y="11462"/>
                      <a:pt x="7183" y="10598"/>
                    </a:cubicBezTo>
                    <a:cubicBezTo>
                      <a:pt x="8695" y="6817"/>
                      <a:pt x="10207" y="3685"/>
                      <a:pt x="12314" y="12"/>
                    </a:cubicBezTo>
                    <a:cubicBezTo>
                      <a:pt x="12046" y="5"/>
                      <a:pt x="11771" y="1"/>
                      <a:pt x="11493" y="1"/>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6629825" y="701950"/>
                <a:ext cx="414525" cy="270050"/>
              </a:xfrm>
              <a:custGeom>
                <a:avLst/>
                <a:gdLst/>
                <a:ahLst/>
                <a:cxnLst/>
                <a:rect l="l" t="t" r="r" b="b"/>
                <a:pathLst>
                  <a:path w="16581" h="10802" extrusionOk="0">
                    <a:moveTo>
                      <a:pt x="2269" y="0"/>
                    </a:moveTo>
                    <a:cubicBezTo>
                      <a:pt x="2269" y="0"/>
                      <a:pt x="1350" y="379"/>
                      <a:pt x="0" y="1243"/>
                    </a:cubicBezTo>
                    <a:cubicBezTo>
                      <a:pt x="6049" y="3457"/>
                      <a:pt x="11774" y="6751"/>
                      <a:pt x="16580" y="10802"/>
                    </a:cubicBezTo>
                    <a:lnTo>
                      <a:pt x="16580" y="4645"/>
                    </a:lnTo>
                    <a:cubicBezTo>
                      <a:pt x="16580" y="4645"/>
                      <a:pt x="7345" y="865"/>
                      <a:pt x="2269" y="0"/>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5416025" y="739750"/>
                <a:ext cx="382125" cy="175550"/>
              </a:xfrm>
              <a:custGeom>
                <a:avLst/>
                <a:gdLst/>
                <a:ahLst/>
                <a:cxnLst/>
                <a:rect l="l" t="t" r="r" b="b"/>
                <a:pathLst>
                  <a:path w="15285" h="7022" extrusionOk="0">
                    <a:moveTo>
                      <a:pt x="11126" y="1"/>
                    </a:moveTo>
                    <a:cubicBezTo>
                      <a:pt x="11126" y="1"/>
                      <a:pt x="9073" y="2107"/>
                      <a:pt x="7777" y="3997"/>
                    </a:cubicBezTo>
                    <a:cubicBezTo>
                      <a:pt x="7777" y="3997"/>
                      <a:pt x="2376" y="4591"/>
                      <a:pt x="0" y="7022"/>
                    </a:cubicBezTo>
                    <a:cubicBezTo>
                      <a:pt x="2106" y="6751"/>
                      <a:pt x="4213" y="6427"/>
                      <a:pt x="6319" y="5941"/>
                    </a:cubicBezTo>
                    <a:cubicBezTo>
                      <a:pt x="9289" y="4429"/>
                      <a:pt x="12260" y="3349"/>
                      <a:pt x="15284" y="1999"/>
                    </a:cubicBezTo>
                    <a:lnTo>
                      <a:pt x="14528" y="1621"/>
                    </a:lnTo>
                    <a:lnTo>
                      <a:pt x="11126" y="1"/>
                    </a:ln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5127075" y="1044900"/>
                <a:ext cx="341625" cy="112750"/>
              </a:xfrm>
              <a:custGeom>
                <a:avLst/>
                <a:gdLst/>
                <a:ahLst/>
                <a:cxnLst/>
                <a:rect l="l" t="t" r="r" b="b"/>
                <a:pathLst>
                  <a:path w="13665" h="4510" extrusionOk="0">
                    <a:moveTo>
                      <a:pt x="11828" y="0"/>
                    </a:moveTo>
                    <a:lnTo>
                      <a:pt x="11882" y="324"/>
                    </a:lnTo>
                    <a:cubicBezTo>
                      <a:pt x="11882" y="324"/>
                      <a:pt x="11414" y="290"/>
                      <a:pt x="10615" y="290"/>
                    </a:cubicBezTo>
                    <a:cubicBezTo>
                      <a:pt x="8568" y="290"/>
                      <a:pt x="4350" y="514"/>
                      <a:pt x="271" y="2106"/>
                    </a:cubicBezTo>
                    <a:cubicBezTo>
                      <a:pt x="55" y="2322"/>
                      <a:pt x="1" y="2538"/>
                      <a:pt x="271" y="2538"/>
                    </a:cubicBezTo>
                    <a:cubicBezTo>
                      <a:pt x="2208" y="3915"/>
                      <a:pt x="4397" y="4509"/>
                      <a:pt x="6544" y="4509"/>
                    </a:cubicBezTo>
                    <a:cubicBezTo>
                      <a:pt x="8947" y="4509"/>
                      <a:pt x="11296" y="3765"/>
                      <a:pt x="13178" y="2538"/>
                    </a:cubicBezTo>
                    <a:cubicBezTo>
                      <a:pt x="13664" y="2052"/>
                      <a:pt x="12530" y="756"/>
                      <a:pt x="11828" y="0"/>
                    </a:cubicBezTo>
                    <a:close/>
                  </a:path>
                </a:pathLst>
              </a:custGeom>
              <a:gradFill>
                <a:gsLst>
                  <a:gs pos="0">
                    <a:schemeClr val="dk1"/>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47"/>
            <p:cNvGrpSpPr/>
            <p:nvPr/>
          </p:nvGrpSpPr>
          <p:grpSpPr>
            <a:xfrm>
              <a:off x="4360420" y="1409228"/>
              <a:ext cx="4784149" cy="3852682"/>
              <a:chOff x="3945325" y="1074988"/>
              <a:chExt cx="5199032" cy="4186788"/>
            </a:xfrm>
          </p:grpSpPr>
          <p:sp>
            <p:nvSpPr>
              <p:cNvPr id="1134" name="Google Shape;1134;p47"/>
              <p:cNvSpPr/>
              <p:nvPr/>
            </p:nvSpPr>
            <p:spPr>
              <a:xfrm>
                <a:off x="8027575" y="1496925"/>
                <a:ext cx="1116782" cy="449996"/>
              </a:xfrm>
              <a:custGeom>
                <a:avLst/>
                <a:gdLst/>
                <a:ahLst/>
                <a:cxnLst/>
                <a:rect l="l" t="t" r="r" b="b"/>
                <a:pathLst>
                  <a:path w="7994" h="6158" extrusionOk="0">
                    <a:moveTo>
                      <a:pt x="7994" y="1"/>
                    </a:moveTo>
                    <a:lnTo>
                      <a:pt x="217" y="2107"/>
                    </a:lnTo>
                    <a:lnTo>
                      <a:pt x="1" y="2161"/>
                    </a:lnTo>
                    <a:lnTo>
                      <a:pt x="217" y="4591"/>
                    </a:lnTo>
                    <a:lnTo>
                      <a:pt x="7994" y="6158"/>
                    </a:lnTo>
                    <a:lnTo>
                      <a:pt x="7994" y="1"/>
                    </a:lnTo>
                    <a:close/>
                  </a:path>
                </a:pathLst>
              </a:custGeom>
              <a:gradFill>
                <a:gsLst>
                  <a:gs pos="0">
                    <a:srgbClr val="C8734A">
                      <a:alpha val="0"/>
                    </a:srgbClr>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3945325" y="1074988"/>
                <a:ext cx="3940551" cy="1329116"/>
              </a:xfrm>
              <a:custGeom>
                <a:avLst/>
                <a:gdLst/>
                <a:ahLst/>
                <a:cxnLst/>
                <a:rect l="l" t="t" r="r" b="b"/>
                <a:pathLst>
                  <a:path w="91111" h="30731" extrusionOk="0">
                    <a:moveTo>
                      <a:pt x="1" y="0"/>
                    </a:moveTo>
                    <a:lnTo>
                      <a:pt x="1" y="30730"/>
                    </a:lnTo>
                    <a:lnTo>
                      <a:pt x="90786" y="16148"/>
                    </a:lnTo>
                    <a:lnTo>
                      <a:pt x="91110" y="13880"/>
                    </a:lnTo>
                    <a:lnTo>
                      <a:pt x="90948" y="13880"/>
                    </a:lnTo>
                    <a:lnTo>
                      <a:pt x="1" y="0"/>
                    </a:lnTo>
                    <a:close/>
                  </a:path>
                </a:pathLst>
              </a:custGeom>
              <a:gradFill>
                <a:gsLst>
                  <a:gs pos="0">
                    <a:srgbClr val="C8734A">
                      <a:alpha val="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6" name="Google Shape;1136;p47"/>
              <p:cNvPicPr preferRelativeResize="0"/>
              <p:nvPr/>
            </p:nvPicPr>
            <p:blipFill rotWithShape="1">
              <a:blip r:embed="rId3">
                <a:alphaModFix/>
              </a:blip>
              <a:srcRect l="6384" t="1719"/>
              <a:stretch/>
            </p:blipFill>
            <p:spPr>
              <a:xfrm flipH="1">
                <a:off x="6827375" y="1234725"/>
                <a:ext cx="1963850" cy="4027050"/>
              </a:xfrm>
              <a:prstGeom prst="rect">
                <a:avLst/>
              </a:prstGeom>
              <a:noFill/>
              <a:ln>
                <a:noFill/>
              </a:ln>
            </p:spPr>
          </p:pic>
        </p:grpSp>
      </p:grpSp>
      <p:sp>
        <p:nvSpPr>
          <p:cNvPr id="1137" name="Google Shape;1137;p47"/>
          <p:cNvSpPr txBox="1">
            <a:spLocks noGrp="1"/>
          </p:cNvSpPr>
          <p:nvPr>
            <p:ph type="title"/>
          </p:nvPr>
        </p:nvSpPr>
        <p:spPr>
          <a:xfrm>
            <a:off x="714175" y="445025"/>
            <a:ext cx="5388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1138" name="Google Shape;1138;p47"/>
          <p:cNvSpPr txBox="1">
            <a:spLocks noGrp="1"/>
          </p:cNvSpPr>
          <p:nvPr>
            <p:ph type="title" idx="2"/>
          </p:nvPr>
        </p:nvSpPr>
        <p:spPr>
          <a:xfrm>
            <a:off x="1552375" y="140922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Datset</a:t>
            </a:r>
            <a:endParaRPr dirty="0"/>
          </a:p>
        </p:txBody>
      </p:sp>
      <p:sp>
        <p:nvSpPr>
          <p:cNvPr id="1139" name="Google Shape;1139;p47"/>
          <p:cNvSpPr txBox="1">
            <a:spLocks noGrp="1"/>
          </p:cNvSpPr>
          <p:nvPr>
            <p:ph type="subTitle" idx="1"/>
          </p:nvPr>
        </p:nvSpPr>
        <p:spPr>
          <a:xfrm>
            <a:off x="1560121" y="1782750"/>
            <a:ext cx="1943700" cy="50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Description and source for the data set</a:t>
            </a:r>
            <a:endParaRPr dirty="0"/>
          </a:p>
        </p:txBody>
      </p:sp>
      <p:sp>
        <p:nvSpPr>
          <p:cNvPr id="1140" name="Google Shape;1140;p47"/>
          <p:cNvSpPr txBox="1">
            <a:spLocks noGrp="1"/>
          </p:cNvSpPr>
          <p:nvPr>
            <p:ph type="title" idx="3"/>
          </p:nvPr>
        </p:nvSpPr>
        <p:spPr>
          <a:xfrm>
            <a:off x="4410487" y="140922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Method</a:t>
            </a:r>
            <a:endParaRPr dirty="0"/>
          </a:p>
        </p:txBody>
      </p:sp>
      <p:sp>
        <p:nvSpPr>
          <p:cNvPr id="1141" name="Google Shape;1141;p47"/>
          <p:cNvSpPr txBox="1">
            <a:spLocks noGrp="1"/>
          </p:cNvSpPr>
          <p:nvPr>
            <p:ph type="subTitle" idx="4"/>
          </p:nvPr>
        </p:nvSpPr>
        <p:spPr>
          <a:xfrm>
            <a:off x="4410477" y="1741186"/>
            <a:ext cx="1943700" cy="7157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Tools,  libraries and data pipeline used to create the page</a:t>
            </a:r>
            <a:endParaRPr dirty="0"/>
          </a:p>
        </p:txBody>
      </p:sp>
      <p:sp>
        <p:nvSpPr>
          <p:cNvPr id="1142" name="Google Shape;1142;p47"/>
          <p:cNvSpPr txBox="1">
            <a:spLocks noGrp="1"/>
          </p:cNvSpPr>
          <p:nvPr>
            <p:ph type="title" idx="5"/>
          </p:nvPr>
        </p:nvSpPr>
        <p:spPr>
          <a:xfrm>
            <a:off x="1552375" y="283998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Live Demo</a:t>
            </a:r>
            <a:endParaRPr dirty="0"/>
          </a:p>
        </p:txBody>
      </p:sp>
      <p:sp>
        <p:nvSpPr>
          <p:cNvPr id="1143" name="Google Shape;1143;p47"/>
          <p:cNvSpPr txBox="1">
            <a:spLocks noGrp="1"/>
          </p:cNvSpPr>
          <p:nvPr>
            <p:ph type="subTitle" idx="6"/>
          </p:nvPr>
        </p:nvSpPr>
        <p:spPr>
          <a:xfrm>
            <a:off x="1552376" y="3172050"/>
            <a:ext cx="1943700" cy="67693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Live Demo of the site and some fun data points</a:t>
            </a:r>
            <a:endParaRPr dirty="0"/>
          </a:p>
        </p:txBody>
      </p:sp>
      <p:sp>
        <p:nvSpPr>
          <p:cNvPr id="1144" name="Google Shape;1144;p47"/>
          <p:cNvSpPr txBox="1">
            <a:spLocks noGrp="1"/>
          </p:cNvSpPr>
          <p:nvPr>
            <p:ph type="title" idx="7"/>
          </p:nvPr>
        </p:nvSpPr>
        <p:spPr>
          <a:xfrm>
            <a:off x="4410484" y="2839985"/>
            <a:ext cx="1943700" cy="33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End Step</a:t>
            </a:r>
            <a:endParaRPr dirty="0"/>
          </a:p>
        </p:txBody>
      </p:sp>
      <p:sp>
        <p:nvSpPr>
          <p:cNvPr id="1145" name="Google Shape;1145;p47"/>
          <p:cNvSpPr txBox="1">
            <a:spLocks noGrp="1"/>
          </p:cNvSpPr>
          <p:nvPr>
            <p:ph type="subTitle" idx="8"/>
          </p:nvPr>
        </p:nvSpPr>
        <p:spPr>
          <a:xfrm>
            <a:off x="4410477" y="3172050"/>
            <a:ext cx="1943700" cy="507900"/>
          </a:xfrm>
          <a:prstGeom prst="rect">
            <a:avLst/>
          </a:prstGeom>
        </p:spPr>
        <p:txBody>
          <a:bodyPr spcFirstLastPara="1" wrap="square" lIns="91425" tIns="91425" rIns="91425" bIns="91425" anchor="ctr" anchorCtr="0">
            <a:noAutofit/>
          </a:bodyPr>
          <a:lstStyle/>
          <a:p>
            <a:pPr marL="0" lvl="0" indent="0"/>
            <a:r>
              <a:rPr lang="en" dirty="0"/>
              <a:t>Attribution and final points</a:t>
            </a:r>
            <a:endParaRPr dirty="0"/>
          </a:p>
        </p:txBody>
      </p:sp>
      <p:sp>
        <p:nvSpPr>
          <p:cNvPr id="1146" name="Google Shape;1146;p47"/>
          <p:cNvSpPr txBox="1">
            <a:spLocks noGrp="1"/>
          </p:cNvSpPr>
          <p:nvPr>
            <p:ph type="title" idx="9"/>
          </p:nvPr>
        </p:nvSpPr>
        <p:spPr>
          <a:xfrm>
            <a:off x="714175" y="140922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47" name="Google Shape;1147;p47"/>
          <p:cNvSpPr txBox="1">
            <a:spLocks noGrp="1"/>
          </p:cNvSpPr>
          <p:nvPr>
            <p:ph type="title" idx="13"/>
          </p:nvPr>
        </p:nvSpPr>
        <p:spPr>
          <a:xfrm>
            <a:off x="714175" y="283997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148" name="Google Shape;1148;p47"/>
          <p:cNvSpPr txBox="1">
            <a:spLocks noGrp="1"/>
          </p:cNvSpPr>
          <p:nvPr>
            <p:ph type="title" idx="14"/>
          </p:nvPr>
        </p:nvSpPr>
        <p:spPr>
          <a:xfrm>
            <a:off x="3572275" y="140922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49" name="Google Shape;1149;p47"/>
          <p:cNvSpPr txBox="1">
            <a:spLocks noGrp="1"/>
          </p:cNvSpPr>
          <p:nvPr>
            <p:ph type="title" idx="15"/>
          </p:nvPr>
        </p:nvSpPr>
        <p:spPr>
          <a:xfrm>
            <a:off x="3572275" y="2839975"/>
            <a:ext cx="838200" cy="8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150" name="Google Shape;1150;p47"/>
          <p:cNvGrpSpPr/>
          <p:nvPr/>
        </p:nvGrpSpPr>
        <p:grpSpPr>
          <a:xfrm>
            <a:off x="6375297" y="445033"/>
            <a:ext cx="1691251" cy="739030"/>
            <a:chOff x="5878350" y="343238"/>
            <a:chExt cx="1878750" cy="820963"/>
          </a:xfrm>
        </p:grpSpPr>
        <p:sp>
          <p:nvSpPr>
            <p:cNvPr id="1151" name="Google Shape;1151;p47"/>
            <p:cNvSpPr/>
            <p:nvPr/>
          </p:nvSpPr>
          <p:spPr>
            <a:xfrm>
              <a:off x="5878350" y="728075"/>
              <a:ext cx="549550" cy="436125"/>
            </a:xfrm>
            <a:custGeom>
              <a:avLst/>
              <a:gdLst/>
              <a:ahLst/>
              <a:cxnLst/>
              <a:rect l="l" t="t" r="r" b="b"/>
              <a:pathLst>
                <a:path w="21982" h="17445" extrusionOk="0">
                  <a:moveTo>
                    <a:pt x="0" y="0"/>
                  </a:moveTo>
                  <a:lnTo>
                    <a:pt x="0" y="0"/>
                  </a:lnTo>
                  <a:cubicBezTo>
                    <a:pt x="972" y="1027"/>
                    <a:pt x="1890" y="2053"/>
                    <a:pt x="2593" y="3187"/>
                  </a:cubicBezTo>
                  <a:cubicBezTo>
                    <a:pt x="3403" y="4267"/>
                    <a:pt x="3997" y="5455"/>
                    <a:pt x="4483" y="6697"/>
                  </a:cubicBezTo>
                  <a:cubicBezTo>
                    <a:pt x="4969" y="7885"/>
                    <a:pt x="5401" y="9182"/>
                    <a:pt x="5617" y="10424"/>
                  </a:cubicBezTo>
                  <a:cubicBezTo>
                    <a:pt x="5779" y="11072"/>
                    <a:pt x="5887" y="11720"/>
                    <a:pt x="5941" y="12368"/>
                  </a:cubicBezTo>
                  <a:cubicBezTo>
                    <a:pt x="6049" y="13016"/>
                    <a:pt x="6103" y="13718"/>
                    <a:pt x="6103" y="14258"/>
                  </a:cubicBezTo>
                  <a:lnTo>
                    <a:pt x="6049" y="17445"/>
                  </a:lnTo>
                  <a:lnTo>
                    <a:pt x="8209" y="15176"/>
                  </a:lnTo>
                  <a:cubicBezTo>
                    <a:pt x="9073" y="14258"/>
                    <a:pt x="10046" y="13448"/>
                    <a:pt x="11126" y="12746"/>
                  </a:cubicBezTo>
                  <a:cubicBezTo>
                    <a:pt x="12152" y="12044"/>
                    <a:pt x="13340" y="11450"/>
                    <a:pt x="14474" y="10856"/>
                  </a:cubicBezTo>
                  <a:cubicBezTo>
                    <a:pt x="15662" y="10262"/>
                    <a:pt x="16904" y="9722"/>
                    <a:pt x="18147" y="9290"/>
                  </a:cubicBezTo>
                  <a:cubicBezTo>
                    <a:pt x="19389" y="8804"/>
                    <a:pt x="20685" y="8371"/>
                    <a:pt x="21981" y="7885"/>
                  </a:cubicBezTo>
                  <a:cubicBezTo>
                    <a:pt x="21742" y="7876"/>
                    <a:pt x="21501" y="7871"/>
                    <a:pt x="21259" y="7871"/>
                  </a:cubicBezTo>
                  <a:cubicBezTo>
                    <a:pt x="20135" y="7871"/>
                    <a:pt x="18988" y="7968"/>
                    <a:pt x="17877" y="8101"/>
                  </a:cubicBezTo>
                  <a:cubicBezTo>
                    <a:pt x="16472" y="8317"/>
                    <a:pt x="15122" y="8642"/>
                    <a:pt x="13772" y="9074"/>
                  </a:cubicBezTo>
                  <a:cubicBezTo>
                    <a:pt x="12422" y="9506"/>
                    <a:pt x="11126" y="10100"/>
                    <a:pt x="9883" y="10802"/>
                  </a:cubicBezTo>
                  <a:cubicBezTo>
                    <a:pt x="9343" y="11126"/>
                    <a:pt x="8803" y="11450"/>
                    <a:pt x="8317" y="11828"/>
                  </a:cubicBezTo>
                  <a:cubicBezTo>
                    <a:pt x="8209" y="11180"/>
                    <a:pt x="8101" y="10532"/>
                    <a:pt x="7885" y="9938"/>
                  </a:cubicBezTo>
                  <a:cubicBezTo>
                    <a:pt x="7507" y="8479"/>
                    <a:pt x="6967" y="7129"/>
                    <a:pt x="6211" y="5833"/>
                  </a:cubicBezTo>
                  <a:cubicBezTo>
                    <a:pt x="5509" y="4591"/>
                    <a:pt x="4591" y="3403"/>
                    <a:pt x="3511" y="2377"/>
                  </a:cubicBezTo>
                  <a:cubicBezTo>
                    <a:pt x="2485" y="1405"/>
                    <a:pt x="1296" y="541"/>
                    <a:pt x="0" y="0"/>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7173800" y="343238"/>
              <a:ext cx="583300" cy="384825"/>
            </a:xfrm>
            <a:custGeom>
              <a:avLst/>
              <a:gdLst/>
              <a:ahLst/>
              <a:cxnLst/>
              <a:rect l="l" t="t" r="r" b="b"/>
              <a:pathLst>
                <a:path w="23332" h="15393" extrusionOk="0">
                  <a:moveTo>
                    <a:pt x="23332" y="1"/>
                  </a:moveTo>
                  <a:lnTo>
                    <a:pt x="23332" y="1"/>
                  </a:lnTo>
                  <a:cubicBezTo>
                    <a:pt x="22035" y="487"/>
                    <a:pt x="20793" y="1189"/>
                    <a:pt x="19659" y="1945"/>
                  </a:cubicBezTo>
                  <a:cubicBezTo>
                    <a:pt x="18471" y="2701"/>
                    <a:pt x="17337" y="3565"/>
                    <a:pt x="16365" y="4538"/>
                  </a:cubicBezTo>
                  <a:cubicBezTo>
                    <a:pt x="15285" y="5456"/>
                    <a:pt x="14367" y="6590"/>
                    <a:pt x="13556" y="7724"/>
                  </a:cubicBezTo>
                  <a:cubicBezTo>
                    <a:pt x="13178" y="8264"/>
                    <a:pt x="12854" y="8804"/>
                    <a:pt x="12584" y="9344"/>
                  </a:cubicBezTo>
                  <a:cubicBezTo>
                    <a:pt x="12206" y="8804"/>
                    <a:pt x="11828" y="8264"/>
                    <a:pt x="11396" y="7778"/>
                  </a:cubicBezTo>
                  <a:cubicBezTo>
                    <a:pt x="10424" y="6644"/>
                    <a:pt x="9344" y="5618"/>
                    <a:pt x="8156" y="4808"/>
                  </a:cubicBezTo>
                  <a:cubicBezTo>
                    <a:pt x="6914" y="3943"/>
                    <a:pt x="5617" y="3295"/>
                    <a:pt x="4267" y="2809"/>
                  </a:cubicBezTo>
                  <a:cubicBezTo>
                    <a:pt x="2983" y="2414"/>
                    <a:pt x="1698" y="2154"/>
                    <a:pt x="372" y="2154"/>
                  </a:cubicBezTo>
                  <a:cubicBezTo>
                    <a:pt x="249" y="2154"/>
                    <a:pt x="125" y="2157"/>
                    <a:pt x="1" y="2161"/>
                  </a:cubicBezTo>
                  <a:cubicBezTo>
                    <a:pt x="1351" y="2647"/>
                    <a:pt x="2593" y="3241"/>
                    <a:pt x="3727" y="3943"/>
                  </a:cubicBezTo>
                  <a:cubicBezTo>
                    <a:pt x="4915" y="4592"/>
                    <a:pt x="5941" y="5402"/>
                    <a:pt x="6914" y="6320"/>
                  </a:cubicBezTo>
                  <a:cubicBezTo>
                    <a:pt x="7886" y="7238"/>
                    <a:pt x="8804" y="8210"/>
                    <a:pt x="9560" y="9236"/>
                  </a:cubicBezTo>
                  <a:cubicBezTo>
                    <a:pt x="9938" y="9776"/>
                    <a:pt x="10316" y="10316"/>
                    <a:pt x="10694" y="10856"/>
                  </a:cubicBezTo>
                  <a:cubicBezTo>
                    <a:pt x="11018" y="11396"/>
                    <a:pt x="11342" y="11990"/>
                    <a:pt x="11558" y="12531"/>
                  </a:cubicBezTo>
                  <a:lnTo>
                    <a:pt x="12854" y="15393"/>
                  </a:lnTo>
                  <a:lnTo>
                    <a:pt x="13880" y="12423"/>
                  </a:lnTo>
                  <a:cubicBezTo>
                    <a:pt x="14258" y="11234"/>
                    <a:pt x="14853" y="10100"/>
                    <a:pt x="15501" y="9020"/>
                  </a:cubicBezTo>
                  <a:cubicBezTo>
                    <a:pt x="16149" y="7940"/>
                    <a:pt x="16959" y="6860"/>
                    <a:pt x="17769" y="5834"/>
                  </a:cubicBezTo>
                  <a:cubicBezTo>
                    <a:pt x="18579" y="4808"/>
                    <a:pt x="19443" y="3835"/>
                    <a:pt x="20415" y="2863"/>
                  </a:cubicBezTo>
                  <a:cubicBezTo>
                    <a:pt x="21333" y="1891"/>
                    <a:pt x="22306" y="973"/>
                    <a:pt x="23332" y="1"/>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9"/>
          <p:cNvSpPr txBox="1">
            <a:spLocks noGrp="1"/>
          </p:cNvSpPr>
          <p:nvPr>
            <p:ph type="ctrTitle"/>
          </p:nvPr>
        </p:nvSpPr>
        <p:spPr>
          <a:xfrm>
            <a:off x="2662150" y="1309050"/>
            <a:ext cx="5041500" cy="9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The </a:t>
            </a:r>
            <a:r>
              <a:rPr lang="en" dirty="0"/>
              <a:t>Dataset</a:t>
            </a:r>
            <a:endParaRPr dirty="0"/>
          </a:p>
        </p:txBody>
      </p:sp>
      <p:sp>
        <p:nvSpPr>
          <p:cNvPr id="1166" name="Google Shape;1166;p49"/>
          <p:cNvSpPr txBox="1">
            <a:spLocks noGrp="1"/>
          </p:cNvSpPr>
          <p:nvPr>
            <p:ph type="title" idx="2"/>
          </p:nvPr>
        </p:nvSpPr>
        <p:spPr>
          <a:xfrm>
            <a:off x="1440350" y="1309050"/>
            <a:ext cx="1067100" cy="9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67" name="Google Shape;1167;p49"/>
          <p:cNvSpPr/>
          <p:nvPr/>
        </p:nvSpPr>
        <p:spPr>
          <a:xfrm>
            <a:off x="7195615" y="255925"/>
            <a:ext cx="1234200" cy="671551"/>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978325" y="738167"/>
            <a:ext cx="679588" cy="356261"/>
          </a:xfrm>
          <a:custGeom>
            <a:avLst/>
            <a:gdLst/>
            <a:ahLst/>
            <a:cxnLst/>
            <a:rect l="l" t="t" r="r" b="b"/>
            <a:pathLst>
              <a:path w="18097" h="9487" extrusionOk="0">
                <a:moveTo>
                  <a:pt x="9269" y="0"/>
                </a:moveTo>
                <a:cubicBezTo>
                  <a:pt x="9200" y="0"/>
                  <a:pt x="9129" y="2"/>
                  <a:pt x="9057" y="4"/>
                </a:cubicBezTo>
                <a:cubicBezTo>
                  <a:pt x="5074" y="185"/>
                  <a:pt x="4259" y="4350"/>
                  <a:pt x="4259" y="4350"/>
                </a:cubicBezTo>
                <a:cubicBezTo>
                  <a:pt x="4259" y="4350"/>
                  <a:pt x="3496" y="4131"/>
                  <a:pt x="2646" y="4131"/>
                </a:cubicBezTo>
                <a:cubicBezTo>
                  <a:pt x="1415" y="4131"/>
                  <a:pt x="1" y="4590"/>
                  <a:pt x="456" y="6840"/>
                </a:cubicBezTo>
                <a:cubicBezTo>
                  <a:pt x="802" y="8570"/>
                  <a:pt x="2366" y="9046"/>
                  <a:pt x="3982" y="9046"/>
                </a:cubicBezTo>
                <a:cubicBezTo>
                  <a:pt x="5960" y="9046"/>
                  <a:pt x="8016" y="8333"/>
                  <a:pt x="8016" y="8333"/>
                </a:cubicBezTo>
                <a:cubicBezTo>
                  <a:pt x="8673" y="9195"/>
                  <a:pt x="9570" y="9486"/>
                  <a:pt x="10483" y="9486"/>
                </a:cubicBezTo>
                <a:cubicBezTo>
                  <a:pt x="12404" y="9486"/>
                  <a:pt x="14399" y="8198"/>
                  <a:pt x="14399" y="8198"/>
                </a:cubicBezTo>
                <a:cubicBezTo>
                  <a:pt x="14716" y="8309"/>
                  <a:pt x="15027" y="8354"/>
                  <a:pt x="15325" y="8354"/>
                </a:cubicBezTo>
                <a:cubicBezTo>
                  <a:pt x="16730" y="8354"/>
                  <a:pt x="17839" y="7338"/>
                  <a:pt x="17839" y="7338"/>
                </a:cubicBezTo>
                <a:cubicBezTo>
                  <a:pt x="18097" y="3846"/>
                  <a:pt x="15399" y="3517"/>
                  <a:pt x="14376" y="3517"/>
                </a:cubicBezTo>
                <a:cubicBezTo>
                  <a:pt x="14139" y="3517"/>
                  <a:pt x="13992" y="3535"/>
                  <a:pt x="13992" y="3535"/>
                </a:cubicBezTo>
                <a:cubicBezTo>
                  <a:pt x="13992" y="3535"/>
                  <a:pt x="13032" y="0"/>
                  <a:pt x="9269" y="0"/>
                </a:cubicBezTo>
                <a:close/>
              </a:path>
            </a:pathLst>
          </a:custGeom>
          <a:gradFill>
            <a:gsLst>
              <a:gs pos="0">
                <a:schemeClr val="accent1"/>
              </a:gs>
              <a:gs pos="100000">
                <a:srgbClr val="9A5938">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85599" y="2340372"/>
            <a:ext cx="1067077" cy="580616"/>
          </a:xfrm>
          <a:custGeom>
            <a:avLst/>
            <a:gdLst/>
            <a:ahLst/>
            <a:cxnLst/>
            <a:rect l="l" t="t" r="r" b="b"/>
            <a:pathLst>
              <a:path w="32866" h="17883" extrusionOk="0">
                <a:moveTo>
                  <a:pt x="17429" y="1"/>
                </a:moveTo>
                <a:cubicBezTo>
                  <a:pt x="15256" y="1"/>
                  <a:pt x="13355" y="1314"/>
                  <a:pt x="12540" y="3215"/>
                </a:cubicBezTo>
                <a:cubicBezTo>
                  <a:pt x="12133" y="3079"/>
                  <a:pt x="11725" y="2989"/>
                  <a:pt x="11272" y="2989"/>
                </a:cubicBezTo>
                <a:cubicBezTo>
                  <a:pt x="9145" y="2989"/>
                  <a:pt x="7425" y="4709"/>
                  <a:pt x="7425" y="6836"/>
                </a:cubicBezTo>
                <a:cubicBezTo>
                  <a:pt x="7425" y="6927"/>
                  <a:pt x="7425" y="6972"/>
                  <a:pt x="7425" y="7063"/>
                </a:cubicBezTo>
                <a:cubicBezTo>
                  <a:pt x="6836" y="6836"/>
                  <a:pt x="6202" y="6746"/>
                  <a:pt x="5569" y="6746"/>
                </a:cubicBezTo>
                <a:cubicBezTo>
                  <a:pt x="2490" y="6746"/>
                  <a:pt x="0" y="9236"/>
                  <a:pt x="0" y="12314"/>
                </a:cubicBezTo>
                <a:cubicBezTo>
                  <a:pt x="0" y="15392"/>
                  <a:pt x="2490" y="17882"/>
                  <a:pt x="5569" y="17882"/>
                </a:cubicBezTo>
                <a:cubicBezTo>
                  <a:pt x="5614" y="17882"/>
                  <a:pt x="5659" y="17837"/>
                  <a:pt x="5704" y="17837"/>
                </a:cubicBezTo>
                <a:cubicBezTo>
                  <a:pt x="5704" y="17837"/>
                  <a:pt x="5750" y="17882"/>
                  <a:pt x="5795" y="17882"/>
                </a:cubicBezTo>
                <a:lnTo>
                  <a:pt x="29244" y="17882"/>
                </a:lnTo>
                <a:cubicBezTo>
                  <a:pt x="29289" y="17882"/>
                  <a:pt x="29335" y="17837"/>
                  <a:pt x="29380" y="17837"/>
                </a:cubicBezTo>
                <a:cubicBezTo>
                  <a:pt x="29425" y="17837"/>
                  <a:pt x="29516" y="17882"/>
                  <a:pt x="29561" y="17882"/>
                </a:cubicBezTo>
                <a:cubicBezTo>
                  <a:pt x="31372" y="17882"/>
                  <a:pt x="32866" y="16388"/>
                  <a:pt x="32866" y="14577"/>
                </a:cubicBezTo>
                <a:cubicBezTo>
                  <a:pt x="32866" y="12767"/>
                  <a:pt x="31372" y="11318"/>
                  <a:pt x="29561" y="11318"/>
                </a:cubicBezTo>
                <a:cubicBezTo>
                  <a:pt x="29380" y="8013"/>
                  <a:pt x="26664" y="5433"/>
                  <a:pt x="23359" y="5433"/>
                </a:cubicBezTo>
                <a:cubicBezTo>
                  <a:pt x="23133" y="5433"/>
                  <a:pt x="22907" y="5433"/>
                  <a:pt x="22680" y="5478"/>
                </a:cubicBezTo>
                <a:cubicBezTo>
                  <a:pt x="22680" y="5433"/>
                  <a:pt x="22680" y="5343"/>
                  <a:pt x="22680" y="5297"/>
                </a:cubicBezTo>
                <a:cubicBezTo>
                  <a:pt x="22680" y="2400"/>
                  <a:pt x="20326" y="1"/>
                  <a:pt x="17429" y="1"/>
                </a:cubicBezTo>
                <a:close/>
              </a:path>
            </a:pathLst>
          </a:custGeom>
          <a:gradFill>
            <a:gsLst>
              <a:gs pos="0">
                <a:schemeClr val="accent1"/>
              </a:gs>
              <a:gs pos="100000">
                <a:srgbClr val="9A5938">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0" name="Google Shape;1170;p49"/>
          <p:cNvPicPr preferRelativeResize="0"/>
          <p:nvPr/>
        </p:nvPicPr>
        <p:blipFill>
          <a:blip r:embed="rId3">
            <a:alphaModFix/>
          </a:blip>
          <a:stretch>
            <a:fillRect/>
          </a:stretch>
        </p:blipFill>
        <p:spPr>
          <a:xfrm flipH="1">
            <a:off x="6456075" y="1044566"/>
            <a:ext cx="679600" cy="561208"/>
          </a:xfrm>
          <a:prstGeom prst="rect">
            <a:avLst/>
          </a:prstGeom>
          <a:noFill/>
          <a:ln>
            <a:noFill/>
          </a:ln>
        </p:spPr>
      </p:pic>
      <p:sp>
        <p:nvSpPr>
          <p:cNvPr id="2" name="Google Shape;1427;p54">
            <a:extLst>
              <a:ext uri="{FF2B5EF4-FFF2-40B4-BE49-F238E27FC236}">
                <a16:creationId xmlns:a16="http://schemas.microsoft.com/office/drawing/2014/main" id="{A79C6A10-1BA5-462A-1635-A70CE3A6557C}"/>
              </a:ext>
            </a:extLst>
          </p:cNvPr>
          <p:cNvSpPr txBox="1">
            <a:spLocks/>
          </p:cNvSpPr>
          <p:nvPr/>
        </p:nvSpPr>
        <p:spPr>
          <a:xfrm>
            <a:off x="2936836" y="2217722"/>
            <a:ext cx="756518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6000"/>
              <a:buFont typeface="Londrina Solid"/>
              <a:buNone/>
              <a:defRPr sz="6000" b="0" i="0" u="none" strike="noStrike" cap="none">
                <a:solidFill>
                  <a:schemeClr val="accent2"/>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2pPr>
            <a:lvl3pPr marR="0" lvl="2"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3pPr>
            <a:lvl4pPr marR="0" lvl="3"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4pPr>
            <a:lvl5pPr marR="0" lvl="4"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5pPr>
            <a:lvl6pPr marR="0" lvl="5"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6pPr>
            <a:lvl7pPr marR="0" lvl="6"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7pPr>
            <a:lvl8pPr marR="0" lvl="7"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8pPr>
            <a:lvl9pPr marR="0" lvl="8" algn="ctr" rtl="0">
              <a:lnSpc>
                <a:spcPct val="100000"/>
              </a:lnSpc>
              <a:spcBef>
                <a:spcPts val="0"/>
              </a:spcBef>
              <a:spcAft>
                <a:spcPts val="0"/>
              </a:spcAft>
              <a:buClr>
                <a:schemeClr val="accent2"/>
              </a:buClr>
              <a:buSzPts val="5200"/>
              <a:buFont typeface="Londrina Solid"/>
              <a:buNone/>
              <a:defRPr sz="5200" b="0" i="0" u="none" strike="noStrike" cap="none">
                <a:solidFill>
                  <a:schemeClr val="accent2"/>
                </a:solidFill>
                <a:latin typeface="Londrina Solid"/>
                <a:ea typeface="Londrina Solid"/>
                <a:cs typeface="Londrina Solid"/>
                <a:sym typeface="Londrina Solid"/>
              </a:defRPr>
            </a:lvl9pPr>
          </a:lstStyle>
          <a:p>
            <a:pPr marL="0" lvl="0" indent="0" algn="l" rtl="0">
              <a:spcBef>
                <a:spcPts val="0"/>
              </a:spcBef>
              <a:spcAft>
                <a:spcPts val="0"/>
              </a:spcAft>
              <a:buNone/>
            </a:pPr>
            <a:r>
              <a:rPr lang="en-AU" sz="2800" dirty="0"/>
              <a:t>Data SA - Shipwrecks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7" name="Google Shape;1487;p59"/>
          <p:cNvSpPr txBox="1">
            <a:spLocks noGrp="1"/>
          </p:cNvSpPr>
          <p:nvPr>
            <p:ph type="title"/>
          </p:nvPr>
        </p:nvSpPr>
        <p:spPr>
          <a:xfrm>
            <a:off x="2831190" y="643505"/>
            <a:ext cx="5668123" cy="13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800" dirty="0"/>
              <a:t>705 </a:t>
            </a:r>
            <a:br>
              <a:rPr lang="en" sz="8800" dirty="0"/>
            </a:br>
            <a:r>
              <a:rPr lang="en" sz="8800" dirty="0"/>
              <a:t>Ship Wrecks</a:t>
            </a:r>
            <a:endParaRPr sz="8800" dirty="0"/>
          </a:p>
        </p:txBody>
      </p:sp>
      <p:pic>
        <p:nvPicPr>
          <p:cNvPr id="1489" name="Google Shape;1489;p59"/>
          <p:cNvPicPr preferRelativeResize="0"/>
          <p:nvPr/>
        </p:nvPicPr>
        <p:blipFill rotWithShape="1">
          <a:blip r:embed="rId3">
            <a:alphaModFix/>
          </a:blip>
          <a:srcRect t="5562" b="6555"/>
          <a:stretch/>
        </p:blipFill>
        <p:spPr>
          <a:xfrm>
            <a:off x="1037138" y="735603"/>
            <a:ext cx="2221650" cy="2862850"/>
          </a:xfrm>
          <a:prstGeom prst="rect">
            <a:avLst/>
          </a:prstGeom>
          <a:noFill/>
          <a:ln>
            <a:noFill/>
          </a:ln>
        </p:spPr>
      </p:pic>
      <p:sp>
        <p:nvSpPr>
          <p:cNvPr id="6" name="TextBox 5">
            <a:extLst>
              <a:ext uri="{FF2B5EF4-FFF2-40B4-BE49-F238E27FC236}">
                <a16:creationId xmlns:a16="http://schemas.microsoft.com/office/drawing/2014/main" id="{2F29B8D1-3711-9F8F-120E-415507C8B440}"/>
              </a:ext>
            </a:extLst>
          </p:cNvPr>
          <p:cNvSpPr txBox="1"/>
          <p:nvPr/>
        </p:nvSpPr>
        <p:spPr>
          <a:xfrm>
            <a:off x="3821366" y="2605389"/>
            <a:ext cx="3315522" cy="430887"/>
          </a:xfrm>
          <a:prstGeom prst="rect">
            <a:avLst/>
          </a:prstGeom>
          <a:noFill/>
        </p:spPr>
        <p:txBody>
          <a:bodyPr wrap="square" rtlCol="0">
            <a:spAutoFit/>
          </a:bodyPr>
          <a:lstStyle/>
          <a:p>
            <a:pPr algn="ctr">
              <a:buClr>
                <a:schemeClr val="accent2"/>
              </a:buClr>
              <a:buSzPts val="2200"/>
            </a:pPr>
            <a:r>
              <a:rPr lang="en" sz="2200" dirty="0">
                <a:solidFill>
                  <a:schemeClr val="lt2"/>
                </a:solidFill>
                <a:latin typeface="Londrina Solid"/>
                <a:sym typeface="Londrina Solid"/>
              </a:rPr>
              <a:t>Between 1836 and 2002</a:t>
            </a:r>
            <a:endParaRPr lang="en-AU" sz="2200" dirty="0">
              <a:solidFill>
                <a:schemeClr val="lt2"/>
              </a:solidFill>
              <a:latin typeface="Londrina Solid"/>
              <a:sym typeface="Londrina Soli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0"/>
          <p:cNvSpPr txBox="1">
            <a:spLocks noGrp="1"/>
          </p:cNvSpPr>
          <p:nvPr>
            <p:ph type="title"/>
          </p:nvPr>
        </p:nvSpPr>
        <p:spPr>
          <a:xfrm>
            <a:off x="1777650" y="514623"/>
            <a:ext cx="5588700" cy="6480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a:t>Data SA - Shipwrecks</a:t>
            </a:r>
            <a:endParaRPr dirty="0"/>
          </a:p>
        </p:txBody>
      </p:sp>
      <p:sp>
        <p:nvSpPr>
          <p:cNvPr id="1176" name="Google Shape;1176;p50"/>
          <p:cNvSpPr txBox="1">
            <a:spLocks noGrp="1"/>
          </p:cNvSpPr>
          <p:nvPr>
            <p:ph type="subTitle" idx="1"/>
          </p:nvPr>
        </p:nvSpPr>
        <p:spPr>
          <a:xfrm>
            <a:off x="1777650" y="1162623"/>
            <a:ext cx="5588700" cy="2172300"/>
          </a:xfrm>
          <a:prstGeom prst="rect">
            <a:avLst/>
          </a:prstGeom>
        </p:spPr>
        <p:txBody>
          <a:bodyPr spcFirstLastPara="1" wrap="square" lIns="91425" tIns="91425" rIns="91425" bIns="91425" anchor="t" anchorCtr="0">
            <a:noAutofit/>
          </a:bodyPr>
          <a:lstStyle/>
          <a:p>
            <a:pPr marL="285750" indent="-285750"/>
            <a:r>
              <a:rPr lang="en-AU" dirty="0"/>
              <a:t>https://data.sa.gov.au/data/dataset/shipwrecks</a:t>
            </a:r>
          </a:p>
          <a:p>
            <a:pPr marL="285750" indent="-285750"/>
            <a:endParaRPr lang="en-AU" dirty="0"/>
          </a:p>
          <a:p>
            <a:pPr marL="285750" indent="-285750"/>
            <a:r>
              <a:rPr lang="en-AU" dirty="0"/>
              <a:t>An extract from the South Australian Shipwrecks Database</a:t>
            </a:r>
          </a:p>
          <a:p>
            <a:pPr marL="285750" indent="-285750"/>
            <a:endParaRPr lang="en-AU" dirty="0"/>
          </a:p>
          <a:p>
            <a:pPr marL="285750" indent="-285750"/>
            <a:r>
              <a:rPr lang="en-AU" dirty="0"/>
              <a:t>Includes all known shipwrecks in SA and adjacent waters</a:t>
            </a:r>
          </a:p>
          <a:p>
            <a:pPr marL="285750" indent="-285750"/>
            <a:endParaRPr lang="en-AU" dirty="0"/>
          </a:p>
          <a:p>
            <a:pPr marL="285750" indent="-285750"/>
            <a:r>
              <a:rPr lang="en-AU" dirty="0"/>
              <a:t>Incorporates wrecks from the Register of Historic Shipwrecks and Register of Historic Relics</a:t>
            </a:r>
          </a:p>
          <a:p>
            <a:pPr marL="285750" indent="-285750"/>
            <a:endParaRPr lang="en-AU" dirty="0"/>
          </a:p>
          <a:p>
            <a:pPr marL="285750" indent="-285750"/>
            <a:r>
              <a:rPr lang="en-AU" dirty="0"/>
              <a:t>Data only available for download, no API</a:t>
            </a:r>
          </a:p>
          <a:p>
            <a:pPr marL="285750" indent="-285750"/>
            <a:endParaRPr lang="en-AU" dirty="0"/>
          </a:p>
          <a:p>
            <a:pPr marL="285750" indent="-285750"/>
            <a:r>
              <a:rPr lang="en-AU" dirty="0" err="1"/>
              <a:t>GeoJSON</a:t>
            </a:r>
            <a:r>
              <a:rPr lang="en-AU" dirty="0"/>
              <a:t> format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8563-459D-E9AF-F28B-1DB5E35DA4AE}"/>
              </a:ext>
            </a:extLst>
          </p:cNvPr>
          <p:cNvSpPr>
            <a:spLocks noGrp="1"/>
          </p:cNvSpPr>
          <p:nvPr>
            <p:ph type="title"/>
          </p:nvPr>
        </p:nvSpPr>
        <p:spPr>
          <a:xfrm>
            <a:off x="1777650" y="225174"/>
            <a:ext cx="5588700" cy="648000"/>
          </a:xfrm>
        </p:spPr>
        <p:txBody>
          <a:bodyPr/>
          <a:lstStyle/>
          <a:p>
            <a:r>
              <a:rPr lang="en-AU" dirty="0"/>
              <a:t>Shipwreck Data Example</a:t>
            </a:r>
          </a:p>
        </p:txBody>
      </p:sp>
      <p:sp>
        <p:nvSpPr>
          <p:cNvPr id="3" name="Subtitle 2">
            <a:extLst>
              <a:ext uri="{FF2B5EF4-FFF2-40B4-BE49-F238E27FC236}">
                <a16:creationId xmlns:a16="http://schemas.microsoft.com/office/drawing/2014/main" id="{67BB5CD6-A0C4-1B97-268A-0B3B952A2774}"/>
              </a:ext>
            </a:extLst>
          </p:cNvPr>
          <p:cNvSpPr>
            <a:spLocks noGrp="1"/>
          </p:cNvSpPr>
          <p:nvPr>
            <p:ph type="subTitle" idx="1"/>
          </p:nvPr>
        </p:nvSpPr>
        <p:spPr/>
        <p:txBody>
          <a:bodyPr/>
          <a:lstStyle/>
          <a:p>
            <a:endParaRPr lang="en-AU" dirty="0"/>
          </a:p>
        </p:txBody>
      </p:sp>
      <p:pic>
        <p:nvPicPr>
          <p:cNvPr id="5" name="Picture 4">
            <a:extLst>
              <a:ext uri="{FF2B5EF4-FFF2-40B4-BE49-F238E27FC236}">
                <a16:creationId xmlns:a16="http://schemas.microsoft.com/office/drawing/2014/main" id="{F5A442EC-AF06-73FB-D070-D972ED051C4C}"/>
              </a:ext>
            </a:extLst>
          </p:cNvPr>
          <p:cNvPicPr>
            <a:picLocks noChangeAspect="1"/>
          </p:cNvPicPr>
          <p:nvPr/>
        </p:nvPicPr>
        <p:blipFill>
          <a:blip r:embed="rId2"/>
          <a:stretch>
            <a:fillRect/>
          </a:stretch>
        </p:blipFill>
        <p:spPr>
          <a:xfrm>
            <a:off x="363558" y="949372"/>
            <a:ext cx="8522138" cy="3968954"/>
          </a:xfrm>
          <a:prstGeom prst="rect">
            <a:avLst/>
          </a:prstGeom>
        </p:spPr>
      </p:pic>
    </p:spTree>
    <p:extLst>
      <p:ext uri="{BB962C8B-B14F-4D97-AF65-F5344CB8AC3E}">
        <p14:creationId xmlns:p14="http://schemas.microsoft.com/office/powerpoint/2010/main" val="3993009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4ECD-3307-34AD-1C0D-BF8FBDB3FDAA}"/>
              </a:ext>
            </a:extLst>
          </p:cNvPr>
          <p:cNvSpPr>
            <a:spLocks noGrp="1"/>
          </p:cNvSpPr>
          <p:nvPr>
            <p:ph type="title"/>
          </p:nvPr>
        </p:nvSpPr>
        <p:spPr>
          <a:xfrm>
            <a:off x="2474963" y="508045"/>
            <a:ext cx="5588700" cy="648000"/>
          </a:xfrm>
        </p:spPr>
        <p:txBody>
          <a:bodyPr/>
          <a:lstStyle/>
          <a:p>
            <a:r>
              <a:rPr lang="en-AU" dirty="0"/>
              <a:t>Flask API Routes</a:t>
            </a:r>
          </a:p>
        </p:txBody>
      </p:sp>
      <p:sp>
        <p:nvSpPr>
          <p:cNvPr id="3" name="Subtitle 2">
            <a:extLst>
              <a:ext uri="{FF2B5EF4-FFF2-40B4-BE49-F238E27FC236}">
                <a16:creationId xmlns:a16="http://schemas.microsoft.com/office/drawing/2014/main" id="{303AA171-F67D-7F5D-93EC-5F998D36D4B6}"/>
              </a:ext>
            </a:extLst>
          </p:cNvPr>
          <p:cNvSpPr>
            <a:spLocks noGrp="1"/>
          </p:cNvSpPr>
          <p:nvPr>
            <p:ph type="subTitle" idx="1"/>
          </p:nvPr>
        </p:nvSpPr>
        <p:spPr>
          <a:xfrm>
            <a:off x="1118333" y="1373133"/>
            <a:ext cx="7964986" cy="2172300"/>
          </a:xfrm>
        </p:spPr>
        <p:txBody>
          <a:bodyPr/>
          <a:lstStyle/>
          <a:p>
            <a:r>
              <a:rPr lang="en-AU" sz="1600" b="1" dirty="0"/>
              <a:t>/documents </a:t>
            </a:r>
            <a:r>
              <a:rPr lang="en-GB" sz="1600" b="1" dirty="0"/>
              <a:t>-</a:t>
            </a:r>
            <a:r>
              <a:rPr lang="en-AU" sz="1600" dirty="0"/>
              <a:t> All documents in data set</a:t>
            </a:r>
          </a:p>
          <a:p>
            <a:endParaRPr lang="en-AU" sz="1600" dirty="0"/>
          </a:p>
          <a:p>
            <a:r>
              <a:rPr lang="en-GB" sz="1600" b="1" dirty="0"/>
              <a:t>/documents/&lt;</a:t>
            </a:r>
            <a:r>
              <a:rPr lang="en-GB" sz="1600" b="1" dirty="0" err="1"/>
              <a:t>int:start_year</a:t>
            </a:r>
            <a:r>
              <a:rPr lang="en-GB" sz="1600" b="1" dirty="0"/>
              <a:t>&gt;/&lt;</a:t>
            </a:r>
            <a:r>
              <a:rPr lang="en-GB" sz="1600" b="1" dirty="0" err="1"/>
              <a:t>int:end_year</a:t>
            </a:r>
            <a:r>
              <a:rPr lang="en-GB" sz="1600" b="1" dirty="0"/>
              <a:t>&gt; - </a:t>
            </a:r>
            <a:r>
              <a:rPr lang="en-AU" sz="1600" dirty="0"/>
              <a:t> filtered by year for slider</a:t>
            </a:r>
          </a:p>
          <a:p>
            <a:endParaRPr lang="en-AU" sz="1600" dirty="0"/>
          </a:p>
          <a:p>
            <a:r>
              <a:rPr lang="en-AU" sz="1600" b="1" dirty="0"/>
              <a:t>/documents/ship/&lt;</a:t>
            </a:r>
            <a:r>
              <a:rPr lang="en-AU" sz="1600" b="1" dirty="0" err="1"/>
              <a:t>ship_type</a:t>
            </a:r>
            <a:r>
              <a:rPr lang="en-AU" sz="1600" b="1" dirty="0"/>
              <a:t>&gt; - </a:t>
            </a:r>
            <a:r>
              <a:rPr lang="en-AU" sz="1600" dirty="0"/>
              <a:t>Filtered by ship type for legend and icons</a:t>
            </a:r>
            <a:endParaRPr lang="en-AU" sz="1600" b="1" dirty="0"/>
          </a:p>
        </p:txBody>
      </p:sp>
    </p:spTree>
    <p:extLst>
      <p:ext uri="{BB962C8B-B14F-4D97-AF65-F5344CB8AC3E}">
        <p14:creationId xmlns:p14="http://schemas.microsoft.com/office/powerpoint/2010/main" val="1239190261"/>
      </p:ext>
    </p:extLst>
  </p:cSld>
  <p:clrMapOvr>
    <a:masterClrMapping/>
  </p:clrMapOvr>
</p:sld>
</file>

<file path=ppt/theme/theme1.xml><?xml version="1.0" encoding="utf-8"?>
<a:theme xmlns:a="http://schemas.openxmlformats.org/drawingml/2006/main" name="Language Arts Subject for Middle School - 8th Grade: Sunken Ship at the Ocean's Bottom by Slidesgo">
  <a:themeElements>
    <a:clrScheme name="Simple Light">
      <a:dk1>
        <a:srgbClr val="290000"/>
      </a:dk1>
      <a:lt1>
        <a:srgbClr val="E9CC66"/>
      </a:lt1>
      <a:dk2>
        <a:srgbClr val="C8734A"/>
      </a:dk2>
      <a:lt2>
        <a:srgbClr val="B55F2E"/>
      </a:lt2>
      <a:accent1>
        <a:srgbClr val="A52931"/>
      </a:accent1>
      <a:accent2>
        <a:srgbClr val="692C29"/>
      </a:accent2>
      <a:accent3>
        <a:srgbClr val="FFFFFF"/>
      </a:accent3>
      <a:accent4>
        <a:srgbClr val="FFFFFF"/>
      </a:accent4>
      <a:accent5>
        <a:srgbClr val="FFFFFF"/>
      </a:accent5>
      <a:accent6>
        <a:srgbClr val="FFFFFF"/>
      </a:accent6>
      <a:hlink>
        <a:srgbClr val="29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396</TotalTime>
  <Words>864</Words>
  <Application>Microsoft Office PowerPoint</Application>
  <PresentationFormat>On-screen Show (16:9)</PresentationFormat>
  <Paragraphs>156</Paragraphs>
  <Slides>23</Slides>
  <Notes>21</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Ubuntu</vt:lpstr>
      <vt:lpstr>Arial</vt:lpstr>
      <vt:lpstr>Londrina Solid</vt:lpstr>
      <vt:lpstr>Language Arts Subject for Middle School - 8th Grade: Sunken Ship at the Ocean's Bottom by Slidesgo</vt:lpstr>
      <vt:lpstr>PowerPoint Presentation</vt:lpstr>
      <vt:lpstr>David, Juanita and Tim present: Shipwrecks of  South Australia</vt:lpstr>
      <vt:lpstr>The Team</vt:lpstr>
      <vt:lpstr>TABLE OF CONTENTS</vt:lpstr>
      <vt:lpstr>The Dataset</vt:lpstr>
      <vt:lpstr>705  Ship Wrecks</vt:lpstr>
      <vt:lpstr>Data SA - Shipwrecks</vt:lpstr>
      <vt:lpstr>Shipwreck Data Example</vt:lpstr>
      <vt:lpstr>Flask API Routes</vt:lpstr>
      <vt:lpstr>Data SA - Shipwrecks</vt:lpstr>
      <vt:lpstr>Story Telling with Historical Data</vt:lpstr>
      <vt:lpstr>The Method</vt:lpstr>
      <vt:lpstr>Back &amp; Front End Libraries</vt:lpstr>
      <vt:lpstr>The Data Pipeline</vt:lpstr>
      <vt:lpstr>What we created with this data set and tools…</vt:lpstr>
      <vt:lpstr>Live Demo Time!</vt:lpstr>
      <vt:lpstr>The End Step</vt:lpstr>
      <vt:lpstr>Challenges</vt:lpstr>
      <vt:lpstr>Opportunities for further exploration</vt:lpstr>
      <vt:lpstr>TRUE OR FALSE</vt:lpstr>
      <vt:lpstr>— Pirates (Probably!)</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David, Juanita and Tim present: Shipwrecks of  South Australia</dc:title>
  <dc:creator>Tim Cook</dc:creator>
  <cp:lastModifiedBy>Tim Cook</cp:lastModifiedBy>
  <cp:revision>7</cp:revision>
  <dcterms:modified xsi:type="dcterms:W3CDTF">2023-07-26T08:42:30Z</dcterms:modified>
</cp:coreProperties>
</file>